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Montserrat"/>
      <p:regular r:id="rId21"/>
      <p:bold r:id="rId22"/>
      <p:italic r:id="rId23"/>
      <p:boldItalic r:id="rId24"/>
    </p:embeddedFont>
    <p:embeddedFont>
      <p:font typeface="Roboto Mon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bold.fntdata"/><Relationship Id="rId25" Type="http://schemas.openxmlformats.org/officeDocument/2006/relationships/font" Target="fonts/RobotoMono-regular.fntdata"/><Relationship Id="rId28" Type="http://schemas.openxmlformats.org/officeDocument/2006/relationships/font" Target="fonts/RobotoMono-boldItalic.fntdata"/><Relationship Id="rId27" Type="http://schemas.openxmlformats.org/officeDocument/2006/relationships/font" Target="fonts/RobotoMon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19" Type="http://schemas.openxmlformats.org/officeDocument/2006/relationships/font" Target="fonts/Raleway-italic.fntdata"/><Relationship Id="rId18" Type="http://schemas.openxmlformats.org/officeDocument/2006/relationships/font" Target="fonts/Ralew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1227bd48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1227bd48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137cfbc713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137cfbc713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High-level summary of the categorization process, libraries, and methodologies used:</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Data Preparation and Feature Extraction</a:t>
            </a:r>
            <a:r>
              <a:rPr lang="en">
                <a:solidFill>
                  <a:schemeClr val="dk1"/>
                </a:solidFill>
              </a:rPr>
              <a:t>: We used BERT (Bidirectional Encoder Representations from Transformers) embeddings to convert gene/protein descriptions into feature-rich vector representations. BERT, from the Hugging Face Transformers library, captures semantic nuances, allowing similar terms to have similar embeddings, crucial for clustering related descriptions.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Clustering Algorithm</a:t>
            </a:r>
            <a:r>
              <a:rPr lang="en">
                <a:solidFill>
                  <a:schemeClr val="dk1"/>
                </a:solidFill>
              </a:rPr>
              <a:t>: We applied a clustering algorithm (typically K-Means or a similar model from the </a:t>
            </a:r>
            <a:r>
              <a:rPr lang="en">
                <a:solidFill>
                  <a:srgbClr val="188038"/>
                </a:solidFill>
                <a:latin typeface="Roboto Mono"/>
                <a:ea typeface="Roboto Mono"/>
                <a:cs typeface="Roboto Mono"/>
                <a:sym typeface="Roboto Mono"/>
              </a:rPr>
              <a:t>scikit-learn</a:t>
            </a:r>
            <a:r>
              <a:rPr lang="en">
                <a:solidFill>
                  <a:schemeClr val="dk1"/>
                </a:solidFill>
              </a:rPr>
              <a:t> library) on these BERT embeddings. This process grouped genes/proteins based on semantic similarity, creating clusters that reflect related functions or biological roles.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Cluster Labeling</a:t>
            </a:r>
            <a:r>
              <a:rPr lang="en">
                <a:solidFill>
                  <a:schemeClr val="dk1"/>
                </a:solidFill>
              </a:rPr>
              <a:t>: Post-clustering, clusters were manually analyzed to identify common functional themes. Each cluster was then assigned a descriptive label based on the shared characteristics of the genes/proteins within it. This labeling provided meaningful insights into the general role of each group.</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Result Annotation and Refinement</a:t>
            </a:r>
            <a:r>
              <a:rPr lang="en">
                <a:solidFill>
                  <a:schemeClr val="dk1"/>
                </a:solidFill>
              </a:rPr>
              <a:t>: The final output, stored in a new DataFrame column, allows easy reference to cluster labels. This process used pandas for data manipulation and </a:t>
            </a:r>
            <a:r>
              <a:rPr lang="en">
                <a:solidFill>
                  <a:srgbClr val="188038"/>
                </a:solidFill>
                <a:latin typeface="Roboto Mono"/>
                <a:ea typeface="Roboto Mono"/>
                <a:cs typeface="Roboto Mono"/>
                <a:sym typeface="Roboto Mono"/>
              </a:rPr>
              <a:t>scikit-learn</a:t>
            </a:r>
            <a:r>
              <a:rPr lang="en">
                <a:solidFill>
                  <a:schemeClr val="dk1"/>
                </a:solidFill>
              </a:rPr>
              <a:t> for clustering, while the BERT embeddings facilitated context-aware categorization of gene/protein functions.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b404e0a51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b404e0a51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1577005844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1577005844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b404e0a51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b404e0a51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1be7ea28f1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1be7ea28f1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Soham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137cfbc713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137cfbc713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Soham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137cfbc7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137cfbc7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137cfbc71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137cfbc71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3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A Random Forest Classifier is an ensemble machine learning algorithm used primarily for classification tasks, although it can also be applied to regression. It builds upon the concept of decision trees by combining multiple trees to improve overall accuracy and robustness, reducing the risk of overfitting. Identify patterns in gene expression levels to distinguish between edited and unedited samples.</a:t>
            </a:r>
            <a:endParaRPr sz="13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3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Key Concepts:</a:t>
            </a:r>
            <a:endParaRPr sz="13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Decision Trees: Each tree in the forest is a decision tree, which makes predictions by splitting data into branches based on features until it reaches a decision (leaf node).</a:t>
            </a:r>
            <a:endParaRPr sz="13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Ensemble Learning: Random Forest is an ensemble method, meaning it combines the output of multiple models (trees) to produce a single result. It leverages the "wisdom of crowds" concept.</a:t>
            </a:r>
            <a:endParaRPr sz="13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300">
              <a:solidFill>
                <a:schemeClr val="dk1"/>
              </a:solidFill>
              <a:latin typeface="Montserrat"/>
              <a:ea typeface="Montserrat"/>
              <a:cs typeface="Montserrat"/>
              <a:sym typeface="Montserra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137cfbc713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137cfbc71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138264f3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138264f3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Clusters Created Using K-Means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2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3.png"/><Relationship Id="rId4" Type="http://schemas.openxmlformats.org/officeDocument/2006/relationships/image" Target="../media/image2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nvSpPr>
        <p:spPr>
          <a:xfrm>
            <a:off x="660250" y="1997600"/>
            <a:ext cx="71526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1C4587"/>
                </a:solidFill>
                <a:latin typeface="Montserrat"/>
                <a:ea typeface="Montserrat"/>
                <a:cs typeface="Montserrat"/>
                <a:sym typeface="Montserrat"/>
              </a:rPr>
              <a:t>Duke Impact Investing Group</a:t>
            </a:r>
            <a:endParaRPr>
              <a:solidFill>
                <a:srgbClr val="1C4587"/>
              </a:solidFill>
            </a:endParaRPr>
          </a:p>
        </p:txBody>
      </p:sp>
      <p:sp>
        <p:nvSpPr>
          <p:cNvPr id="11" name="Google Shape;11;p2"/>
          <p:cNvSpPr txBox="1"/>
          <p:nvPr/>
        </p:nvSpPr>
        <p:spPr>
          <a:xfrm>
            <a:off x="609600" y="1991825"/>
            <a:ext cx="6036600" cy="1159800"/>
          </a:xfrm>
          <a:prstGeom prst="rect">
            <a:avLst/>
          </a:prstGeom>
          <a:noFill/>
          <a:ln>
            <a:noFill/>
          </a:ln>
          <a:effectLst>
            <a:outerShdw blurRad="71438" rotWithShape="0" algn="bl" dir="5400000" dist="57150">
              <a:srgbClr val="1C4587">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b="1" sz="4800">
              <a:solidFill>
                <a:srgbClr val="FFFFFF"/>
              </a:solidFill>
              <a:latin typeface="Montserrat"/>
              <a:ea typeface="Montserrat"/>
              <a:cs typeface="Montserrat"/>
              <a:sym typeface="Montserrat"/>
            </a:endParaRPr>
          </a:p>
        </p:txBody>
      </p:sp>
      <p:pic>
        <p:nvPicPr>
          <p:cNvPr id="12" name="Google Shape;12;p2"/>
          <p:cNvPicPr preferRelativeResize="0"/>
          <p:nvPr/>
        </p:nvPicPr>
        <p:blipFill>
          <a:blip r:embed="rId3">
            <a:alphaModFix/>
          </a:blip>
          <a:stretch>
            <a:fillRect/>
          </a:stretch>
        </p:blipFill>
        <p:spPr>
          <a:xfrm>
            <a:off x="596575" y="1453896"/>
            <a:ext cx="1249675" cy="554325"/>
          </a:xfrm>
          <a:prstGeom prst="rect">
            <a:avLst/>
          </a:prstGeom>
          <a:noFill/>
          <a:ln>
            <a:noFill/>
          </a:ln>
          <a:effectLst>
            <a:outerShdw blurRad="57150" rotWithShape="0" algn="bl" dir="5400000" dist="57150">
              <a:srgbClr val="1C4587">
                <a:alpha val="50000"/>
              </a:srgbClr>
            </a:outerShdw>
          </a:effectLst>
        </p:spPr>
      </p:pic>
      <p:pic>
        <p:nvPicPr>
          <p:cNvPr id="13" name="Google Shape;13;p2"/>
          <p:cNvPicPr preferRelativeResize="0"/>
          <p:nvPr/>
        </p:nvPicPr>
        <p:blipFill>
          <a:blip r:embed="rId4">
            <a:alphaModFix/>
          </a:blip>
          <a:stretch>
            <a:fillRect/>
          </a:stretch>
        </p:blipFill>
        <p:spPr>
          <a:xfrm>
            <a:off x="596575" y="1430250"/>
            <a:ext cx="1249675" cy="554325"/>
          </a:xfrm>
          <a:prstGeom prst="rect">
            <a:avLst/>
          </a:prstGeom>
          <a:noFill/>
          <a:ln>
            <a:noFill/>
          </a:ln>
          <a:effectLst>
            <a:outerShdw blurRad="71438" rotWithShape="0" algn="bl" dir="5400000" dist="9525">
              <a:srgbClr val="1C4587">
                <a:alpha val="50000"/>
              </a:srgbClr>
            </a:outerShdw>
          </a:effectLst>
        </p:spPr>
      </p:pic>
      <p:pic>
        <p:nvPicPr>
          <p:cNvPr id="14" name="Google Shape;14;p2"/>
          <p:cNvPicPr preferRelativeResize="0"/>
          <p:nvPr/>
        </p:nvPicPr>
        <p:blipFill rotWithShape="1">
          <a:blip r:embed="rId5">
            <a:alphaModFix/>
          </a:blip>
          <a:srcRect b="19062" l="0" r="0" t="1345"/>
          <a:stretch/>
        </p:blipFill>
        <p:spPr>
          <a:xfrm>
            <a:off x="5660136" y="758952"/>
            <a:ext cx="2832350" cy="4093751"/>
          </a:xfrm>
          <a:prstGeom prst="rect">
            <a:avLst/>
          </a:prstGeom>
          <a:noFill/>
          <a:ln>
            <a:noFill/>
          </a:ln>
          <a:effectLst>
            <a:outerShdw blurRad="228600" rotWithShape="0" algn="bl" dir="2940000" dist="66675">
              <a:srgbClr val="1C4587">
                <a:alpha val="90000"/>
              </a:srgbClr>
            </a:outerShdw>
          </a:effectLst>
        </p:spPr>
      </p:pic>
      <p:sp>
        <p:nvSpPr>
          <p:cNvPr id="15" name="Google Shape;15;p2"/>
          <p:cNvSpPr txBox="1"/>
          <p:nvPr>
            <p:ph type="title"/>
          </p:nvPr>
        </p:nvSpPr>
        <p:spPr>
          <a:xfrm>
            <a:off x="592800" y="2187250"/>
            <a:ext cx="5688300" cy="1914900"/>
          </a:xfrm>
          <a:prstGeom prst="rect">
            <a:avLst/>
          </a:prstGeom>
          <a:effectLst>
            <a:outerShdw blurRad="71438" rotWithShape="0" algn="bl" dir="5400000" dist="57150">
              <a:srgbClr val="1C4587">
                <a:alpha val="50000"/>
              </a:srgbClr>
            </a:outerShdw>
          </a:effectLst>
        </p:spPr>
        <p:txBody>
          <a:bodyPr anchorCtr="0" anchor="t" bIns="91425" lIns="91425" spcFirstLastPara="1" rIns="91425" wrap="square" tIns="91425">
            <a:noAutofit/>
          </a:bodyPr>
          <a:lstStyle>
            <a:lvl1pPr lvl="0">
              <a:spcBef>
                <a:spcPts val="0"/>
              </a:spcBef>
              <a:spcAft>
                <a:spcPts val="0"/>
              </a:spcAft>
              <a:buNone/>
              <a:defRPr>
                <a:solidFill>
                  <a:srgbClr val="FFFFFF"/>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6" name="Google Shape;16;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1C4587"/>
                </a:solidFill>
                <a:latin typeface="Montserrat"/>
                <a:ea typeface="Montserrat"/>
                <a:cs typeface="Montserrat"/>
                <a:sym typeface="Montserrat"/>
              </a:defRPr>
            </a:lvl1pPr>
            <a:lvl2pPr lvl="1">
              <a:buNone/>
              <a:defRPr sz="1300">
                <a:solidFill>
                  <a:srgbClr val="1C4587"/>
                </a:solidFill>
                <a:latin typeface="Montserrat"/>
                <a:ea typeface="Montserrat"/>
                <a:cs typeface="Montserrat"/>
                <a:sym typeface="Montserrat"/>
              </a:defRPr>
            </a:lvl2pPr>
            <a:lvl3pPr lvl="2">
              <a:buNone/>
              <a:defRPr sz="1300">
                <a:solidFill>
                  <a:srgbClr val="1C4587"/>
                </a:solidFill>
                <a:latin typeface="Montserrat"/>
                <a:ea typeface="Montserrat"/>
                <a:cs typeface="Montserrat"/>
                <a:sym typeface="Montserrat"/>
              </a:defRPr>
            </a:lvl3pPr>
            <a:lvl4pPr lvl="3">
              <a:buNone/>
              <a:defRPr sz="1300">
                <a:solidFill>
                  <a:srgbClr val="1C4587"/>
                </a:solidFill>
                <a:latin typeface="Montserrat"/>
                <a:ea typeface="Montserrat"/>
                <a:cs typeface="Montserrat"/>
                <a:sym typeface="Montserrat"/>
              </a:defRPr>
            </a:lvl4pPr>
            <a:lvl5pPr lvl="4">
              <a:buNone/>
              <a:defRPr sz="1300">
                <a:solidFill>
                  <a:srgbClr val="1C4587"/>
                </a:solidFill>
                <a:latin typeface="Montserrat"/>
                <a:ea typeface="Montserrat"/>
                <a:cs typeface="Montserrat"/>
                <a:sym typeface="Montserrat"/>
              </a:defRPr>
            </a:lvl5pPr>
            <a:lvl6pPr lvl="5">
              <a:buNone/>
              <a:defRPr sz="1300">
                <a:solidFill>
                  <a:srgbClr val="1C4587"/>
                </a:solidFill>
                <a:latin typeface="Montserrat"/>
                <a:ea typeface="Montserrat"/>
                <a:cs typeface="Montserrat"/>
                <a:sym typeface="Montserrat"/>
              </a:defRPr>
            </a:lvl6pPr>
            <a:lvl7pPr lvl="6">
              <a:buNone/>
              <a:defRPr sz="1300">
                <a:solidFill>
                  <a:srgbClr val="1C4587"/>
                </a:solidFill>
                <a:latin typeface="Montserrat"/>
                <a:ea typeface="Montserrat"/>
                <a:cs typeface="Montserrat"/>
                <a:sym typeface="Montserrat"/>
              </a:defRPr>
            </a:lvl7pPr>
            <a:lvl8pPr lvl="7">
              <a:buNone/>
              <a:defRPr sz="1300">
                <a:solidFill>
                  <a:srgbClr val="1C4587"/>
                </a:solidFill>
                <a:latin typeface="Montserrat"/>
                <a:ea typeface="Montserrat"/>
                <a:cs typeface="Montserrat"/>
                <a:sym typeface="Montserrat"/>
              </a:defRPr>
            </a:lvl8pPr>
            <a:lvl9pPr lvl="8">
              <a:buNone/>
              <a:defRPr sz="1300">
                <a:solidFill>
                  <a:srgbClr val="1C4587"/>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Chart Dark" type="twoColTx">
  <p:cSld name="TITLE_AND_TWO_COLUMNS">
    <p:bg>
      <p:bgPr>
        <a:blipFill>
          <a:blip r:embed="rId2">
            <a:alphaModFix/>
          </a:blip>
          <a:stretch>
            <a:fillRect/>
          </a:stretch>
        </a:blipFill>
      </p:bgPr>
    </p:bg>
    <p:spTree>
      <p:nvGrpSpPr>
        <p:cNvPr id="81" name="Shape 81"/>
        <p:cNvGrpSpPr/>
        <p:nvPr/>
      </p:nvGrpSpPr>
      <p:grpSpPr>
        <a:xfrm>
          <a:off x="0" y="0"/>
          <a:ext cx="0" cy="0"/>
          <a:chOff x="0" y="0"/>
          <a:chExt cx="0" cy="0"/>
        </a:xfrm>
      </p:grpSpPr>
      <p:pic>
        <p:nvPicPr>
          <p:cNvPr id="82" name="Google Shape;82;p11"/>
          <p:cNvPicPr preferRelativeResize="0"/>
          <p:nvPr/>
        </p:nvPicPr>
        <p:blipFill>
          <a:blip r:embed="rId3">
            <a:alphaModFix/>
          </a:blip>
          <a:stretch>
            <a:fillRect/>
          </a:stretch>
        </p:blipFill>
        <p:spPr>
          <a:xfrm>
            <a:off x="7530775" y="363450"/>
            <a:ext cx="1249675" cy="554325"/>
          </a:xfrm>
          <a:prstGeom prst="rect">
            <a:avLst/>
          </a:prstGeom>
          <a:noFill/>
          <a:ln>
            <a:noFill/>
          </a:ln>
          <a:effectLst>
            <a:outerShdw blurRad="57150" rotWithShape="0" algn="bl" dir="5400000" dist="57150">
              <a:srgbClr val="1C4587">
                <a:alpha val="50000"/>
              </a:srgbClr>
            </a:outerShdw>
          </a:effectLst>
        </p:spPr>
      </p:pic>
      <p:sp>
        <p:nvSpPr>
          <p:cNvPr id="83" name="Google Shape;83;p11"/>
          <p:cNvSpPr txBox="1"/>
          <p:nvPr>
            <p:ph type="title"/>
          </p:nvPr>
        </p:nvSpPr>
        <p:spPr>
          <a:xfrm>
            <a:off x="1626975" y="362375"/>
            <a:ext cx="5749800" cy="5544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2400">
                <a:solidFill>
                  <a:srgbClr val="FFFFFF"/>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4" name="Google Shape;84;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1C4587"/>
                </a:solidFill>
                <a:latin typeface="Montserrat"/>
                <a:ea typeface="Montserrat"/>
                <a:cs typeface="Montserrat"/>
                <a:sym typeface="Montserrat"/>
              </a:defRPr>
            </a:lvl1pPr>
            <a:lvl2pPr lvl="1">
              <a:buNone/>
              <a:defRPr sz="1300">
                <a:solidFill>
                  <a:srgbClr val="1C4587"/>
                </a:solidFill>
                <a:latin typeface="Montserrat"/>
                <a:ea typeface="Montserrat"/>
                <a:cs typeface="Montserrat"/>
                <a:sym typeface="Montserrat"/>
              </a:defRPr>
            </a:lvl2pPr>
            <a:lvl3pPr lvl="2">
              <a:buNone/>
              <a:defRPr sz="1300">
                <a:solidFill>
                  <a:srgbClr val="1C4587"/>
                </a:solidFill>
                <a:latin typeface="Montserrat"/>
                <a:ea typeface="Montserrat"/>
                <a:cs typeface="Montserrat"/>
                <a:sym typeface="Montserrat"/>
              </a:defRPr>
            </a:lvl3pPr>
            <a:lvl4pPr lvl="3">
              <a:buNone/>
              <a:defRPr sz="1300">
                <a:solidFill>
                  <a:srgbClr val="1C4587"/>
                </a:solidFill>
                <a:latin typeface="Montserrat"/>
                <a:ea typeface="Montserrat"/>
                <a:cs typeface="Montserrat"/>
                <a:sym typeface="Montserrat"/>
              </a:defRPr>
            </a:lvl4pPr>
            <a:lvl5pPr lvl="4">
              <a:buNone/>
              <a:defRPr sz="1300">
                <a:solidFill>
                  <a:srgbClr val="1C4587"/>
                </a:solidFill>
                <a:latin typeface="Montserrat"/>
                <a:ea typeface="Montserrat"/>
                <a:cs typeface="Montserrat"/>
                <a:sym typeface="Montserrat"/>
              </a:defRPr>
            </a:lvl5pPr>
            <a:lvl6pPr lvl="5">
              <a:buNone/>
              <a:defRPr sz="1300">
                <a:solidFill>
                  <a:srgbClr val="1C4587"/>
                </a:solidFill>
                <a:latin typeface="Montserrat"/>
                <a:ea typeface="Montserrat"/>
                <a:cs typeface="Montserrat"/>
                <a:sym typeface="Montserrat"/>
              </a:defRPr>
            </a:lvl6pPr>
            <a:lvl7pPr lvl="6">
              <a:buNone/>
              <a:defRPr sz="1300">
                <a:solidFill>
                  <a:srgbClr val="1C4587"/>
                </a:solidFill>
                <a:latin typeface="Montserrat"/>
                <a:ea typeface="Montserrat"/>
                <a:cs typeface="Montserrat"/>
                <a:sym typeface="Montserrat"/>
              </a:defRPr>
            </a:lvl7pPr>
            <a:lvl8pPr lvl="7">
              <a:buNone/>
              <a:defRPr sz="1300">
                <a:solidFill>
                  <a:srgbClr val="1C4587"/>
                </a:solidFill>
                <a:latin typeface="Montserrat"/>
                <a:ea typeface="Montserrat"/>
                <a:cs typeface="Montserrat"/>
                <a:sym typeface="Montserrat"/>
              </a:defRPr>
            </a:lvl8pPr>
            <a:lvl9pPr lvl="8">
              <a:buNone/>
              <a:defRPr sz="1300">
                <a:solidFill>
                  <a:srgbClr val="1C4587"/>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rmation Dark">
  <p:cSld name="TITLE_AND_TWO_COLUMNS_1">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2"/>
          <p:cNvSpPr/>
          <p:nvPr/>
        </p:nvSpPr>
        <p:spPr>
          <a:xfrm>
            <a:off x="577813" y="573207"/>
            <a:ext cx="307478" cy="307478"/>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 name="Google Shape;87;p12"/>
          <p:cNvCxnSpPr/>
          <p:nvPr/>
        </p:nvCxnSpPr>
        <p:spPr>
          <a:xfrm>
            <a:off x="560832" y="1069950"/>
            <a:ext cx="405900" cy="0"/>
          </a:xfrm>
          <a:prstGeom prst="straightConnector1">
            <a:avLst/>
          </a:prstGeom>
          <a:noFill/>
          <a:ln cap="flat" cmpd="sng" w="9525">
            <a:solidFill>
              <a:srgbClr val="FFFFFF"/>
            </a:solidFill>
            <a:prstDash val="solid"/>
            <a:round/>
            <a:headEnd len="med" w="med" type="none"/>
            <a:tailEnd len="med" w="med" type="none"/>
          </a:ln>
        </p:spPr>
      </p:cxnSp>
      <p:pic>
        <p:nvPicPr>
          <p:cNvPr id="88" name="Google Shape;88;p12"/>
          <p:cNvPicPr preferRelativeResize="0"/>
          <p:nvPr/>
        </p:nvPicPr>
        <p:blipFill>
          <a:blip r:embed="rId3">
            <a:alphaModFix/>
          </a:blip>
          <a:stretch>
            <a:fillRect/>
          </a:stretch>
        </p:blipFill>
        <p:spPr>
          <a:xfrm>
            <a:off x="7530775" y="363450"/>
            <a:ext cx="1249675" cy="554325"/>
          </a:xfrm>
          <a:prstGeom prst="rect">
            <a:avLst/>
          </a:prstGeom>
          <a:noFill/>
          <a:ln>
            <a:noFill/>
          </a:ln>
          <a:effectLst>
            <a:outerShdw blurRad="57150" rotWithShape="0" algn="bl" dir="5400000" dist="57150">
              <a:srgbClr val="1C4587">
                <a:alpha val="50000"/>
              </a:srgbClr>
            </a:outerShdw>
          </a:effectLst>
        </p:spPr>
      </p:pic>
      <p:sp>
        <p:nvSpPr>
          <p:cNvPr id="89" name="Google Shape;89;p12"/>
          <p:cNvSpPr txBox="1"/>
          <p:nvPr/>
        </p:nvSpPr>
        <p:spPr>
          <a:xfrm>
            <a:off x="841700" y="1873125"/>
            <a:ext cx="7632600" cy="29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Montserrat"/>
              <a:ea typeface="Montserrat"/>
              <a:cs typeface="Montserrat"/>
              <a:sym typeface="Montserrat"/>
            </a:endParaRPr>
          </a:p>
        </p:txBody>
      </p:sp>
      <p:sp>
        <p:nvSpPr>
          <p:cNvPr id="90" name="Google Shape;90;p12"/>
          <p:cNvSpPr txBox="1"/>
          <p:nvPr>
            <p:ph type="title"/>
          </p:nvPr>
        </p:nvSpPr>
        <p:spPr>
          <a:xfrm>
            <a:off x="1099225" y="418150"/>
            <a:ext cx="5339100" cy="797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6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2"/>
          <p:cNvSpPr txBox="1"/>
          <p:nvPr>
            <p:ph idx="1" type="body"/>
          </p:nvPr>
        </p:nvSpPr>
        <p:spPr>
          <a:xfrm>
            <a:off x="841700" y="1437425"/>
            <a:ext cx="7493100" cy="2946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FFFFFF"/>
              </a:buClr>
              <a:buSzPts val="1400"/>
              <a:buChar char="●"/>
              <a:defRPr b="1">
                <a:solidFill>
                  <a:srgbClr val="FFFFFF"/>
                </a:solidFill>
              </a:defRPr>
            </a:lvl1pPr>
            <a:lvl2pPr indent="-317500" lvl="1" marL="914400">
              <a:spcBef>
                <a:spcPts val="0"/>
              </a:spcBef>
              <a:spcAft>
                <a:spcPts val="0"/>
              </a:spcAft>
              <a:buClr>
                <a:srgbClr val="FFFFFF"/>
              </a:buClr>
              <a:buSzPts val="1400"/>
              <a:buChar char="○"/>
              <a:defRPr b="1">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sp>
        <p:nvSpPr>
          <p:cNvPr id="92" name="Google Shape;92;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FFFFFF"/>
                </a:solidFill>
                <a:latin typeface="Montserrat"/>
                <a:ea typeface="Montserrat"/>
                <a:cs typeface="Montserrat"/>
                <a:sym typeface="Montserrat"/>
              </a:defRPr>
            </a:lvl1pPr>
            <a:lvl2pPr lvl="1">
              <a:buNone/>
              <a:defRPr sz="1300">
                <a:solidFill>
                  <a:srgbClr val="FFFFFF"/>
                </a:solidFill>
                <a:latin typeface="Montserrat"/>
                <a:ea typeface="Montserrat"/>
                <a:cs typeface="Montserrat"/>
                <a:sym typeface="Montserrat"/>
              </a:defRPr>
            </a:lvl2pPr>
            <a:lvl3pPr lvl="2">
              <a:buNone/>
              <a:defRPr sz="1300">
                <a:solidFill>
                  <a:srgbClr val="FFFFFF"/>
                </a:solidFill>
                <a:latin typeface="Montserrat"/>
                <a:ea typeface="Montserrat"/>
                <a:cs typeface="Montserrat"/>
                <a:sym typeface="Montserrat"/>
              </a:defRPr>
            </a:lvl3pPr>
            <a:lvl4pPr lvl="3">
              <a:buNone/>
              <a:defRPr sz="1300">
                <a:solidFill>
                  <a:srgbClr val="FFFFFF"/>
                </a:solidFill>
                <a:latin typeface="Montserrat"/>
                <a:ea typeface="Montserrat"/>
                <a:cs typeface="Montserrat"/>
                <a:sym typeface="Montserrat"/>
              </a:defRPr>
            </a:lvl4pPr>
            <a:lvl5pPr lvl="4">
              <a:buNone/>
              <a:defRPr sz="1300">
                <a:solidFill>
                  <a:srgbClr val="FFFFFF"/>
                </a:solidFill>
                <a:latin typeface="Montserrat"/>
                <a:ea typeface="Montserrat"/>
                <a:cs typeface="Montserrat"/>
                <a:sym typeface="Montserrat"/>
              </a:defRPr>
            </a:lvl5pPr>
            <a:lvl6pPr lvl="5">
              <a:buNone/>
              <a:defRPr sz="1300">
                <a:solidFill>
                  <a:srgbClr val="FFFFFF"/>
                </a:solidFill>
                <a:latin typeface="Montserrat"/>
                <a:ea typeface="Montserrat"/>
                <a:cs typeface="Montserrat"/>
                <a:sym typeface="Montserrat"/>
              </a:defRPr>
            </a:lvl6pPr>
            <a:lvl7pPr lvl="6">
              <a:buNone/>
              <a:defRPr sz="1300">
                <a:solidFill>
                  <a:srgbClr val="FFFFFF"/>
                </a:solidFill>
                <a:latin typeface="Montserrat"/>
                <a:ea typeface="Montserrat"/>
                <a:cs typeface="Montserrat"/>
                <a:sym typeface="Montserrat"/>
              </a:defRPr>
            </a:lvl7pPr>
            <a:lvl8pPr lvl="7">
              <a:buNone/>
              <a:defRPr sz="1300">
                <a:solidFill>
                  <a:srgbClr val="FFFFFF"/>
                </a:solidFill>
                <a:latin typeface="Montserrat"/>
                <a:ea typeface="Montserrat"/>
                <a:cs typeface="Montserrat"/>
                <a:sym typeface="Montserrat"/>
              </a:defRPr>
            </a:lvl8pPr>
            <a:lvl9pPr lvl="8">
              <a:buNone/>
              <a:defRPr sz="1300">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r Dark">
  <p:cSld name="TITLE_AND_TWO_COLUMNS_1_1">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13"/>
          <p:cNvSpPr/>
          <p:nvPr/>
        </p:nvSpPr>
        <p:spPr>
          <a:xfrm>
            <a:off x="701504" y="727571"/>
            <a:ext cx="311200" cy="311219"/>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 name="Google Shape;95;p13"/>
          <p:cNvCxnSpPr/>
          <p:nvPr/>
        </p:nvCxnSpPr>
        <p:spPr>
          <a:xfrm>
            <a:off x="713232" y="1222350"/>
            <a:ext cx="405900" cy="0"/>
          </a:xfrm>
          <a:prstGeom prst="straightConnector1">
            <a:avLst/>
          </a:prstGeom>
          <a:noFill/>
          <a:ln cap="flat" cmpd="sng" w="9525">
            <a:solidFill>
              <a:srgbClr val="FFFFFF"/>
            </a:solidFill>
            <a:prstDash val="solid"/>
            <a:round/>
            <a:headEnd len="med" w="med" type="none"/>
            <a:tailEnd len="med" w="med" type="none"/>
          </a:ln>
        </p:spPr>
      </p:cxnSp>
      <p:pic>
        <p:nvPicPr>
          <p:cNvPr id="96" name="Google Shape;96;p13"/>
          <p:cNvPicPr preferRelativeResize="0"/>
          <p:nvPr/>
        </p:nvPicPr>
        <p:blipFill>
          <a:blip r:embed="rId3">
            <a:alphaModFix/>
          </a:blip>
          <a:stretch>
            <a:fillRect/>
          </a:stretch>
        </p:blipFill>
        <p:spPr>
          <a:xfrm>
            <a:off x="7530775" y="363450"/>
            <a:ext cx="1249675" cy="554325"/>
          </a:xfrm>
          <a:prstGeom prst="rect">
            <a:avLst/>
          </a:prstGeom>
          <a:noFill/>
          <a:ln>
            <a:noFill/>
          </a:ln>
          <a:effectLst>
            <a:outerShdw blurRad="57150" rotWithShape="0" algn="bl" dir="5400000" dist="57150">
              <a:srgbClr val="1C4587">
                <a:alpha val="50000"/>
              </a:srgbClr>
            </a:outerShdw>
          </a:effectLst>
        </p:spPr>
      </p:pic>
      <p:sp>
        <p:nvSpPr>
          <p:cNvPr id="97" name="Google Shape;97;p13"/>
          <p:cNvSpPr txBox="1"/>
          <p:nvPr>
            <p:ph type="title"/>
          </p:nvPr>
        </p:nvSpPr>
        <p:spPr>
          <a:xfrm>
            <a:off x="1099225" y="570550"/>
            <a:ext cx="5339100" cy="797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6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 name="Google Shape;98;p13"/>
          <p:cNvSpPr txBox="1"/>
          <p:nvPr>
            <p:ph idx="1" type="body"/>
          </p:nvPr>
        </p:nvSpPr>
        <p:spPr>
          <a:xfrm>
            <a:off x="748925" y="1618625"/>
            <a:ext cx="3684300" cy="2826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FFFFFF"/>
              </a:buClr>
              <a:buSzPts val="1400"/>
              <a:buChar char="●"/>
              <a:defRPr b="1">
                <a:solidFill>
                  <a:srgbClr val="FFFFFF"/>
                </a:solidFill>
              </a:defRPr>
            </a:lvl1pPr>
            <a:lvl2pPr indent="-317500" lvl="1" marL="914400">
              <a:spcBef>
                <a:spcPts val="0"/>
              </a:spcBef>
              <a:spcAft>
                <a:spcPts val="0"/>
              </a:spcAft>
              <a:buClr>
                <a:srgbClr val="FFFFFF"/>
              </a:buClr>
              <a:buSzPts val="1400"/>
              <a:buChar char="○"/>
              <a:defRPr b="1">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sp>
        <p:nvSpPr>
          <p:cNvPr id="99" name="Google Shape;99;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FFFFFF"/>
                </a:solidFill>
                <a:latin typeface="Montserrat"/>
                <a:ea typeface="Montserrat"/>
                <a:cs typeface="Montserrat"/>
                <a:sym typeface="Montserrat"/>
              </a:defRPr>
            </a:lvl1pPr>
            <a:lvl2pPr lvl="1">
              <a:buNone/>
              <a:defRPr sz="1300">
                <a:solidFill>
                  <a:srgbClr val="FFFFFF"/>
                </a:solidFill>
                <a:latin typeface="Montserrat"/>
                <a:ea typeface="Montserrat"/>
                <a:cs typeface="Montserrat"/>
                <a:sym typeface="Montserrat"/>
              </a:defRPr>
            </a:lvl2pPr>
            <a:lvl3pPr lvl="2">
              <a:buNone/>
              <a:defRPr sz="1300">
                <a:solidFill>
                  <a:srgbClr val="FFFFFF"/>
                </a:solidFill>
                <a:latin typeface="Montserrat"/>
                <a:ea typeface="Montserrat"/>
                <a:cs typeface="Montserrat"/>
                <a:sym typeface="Montserrat"/>
              </a:defRPr>
            </a:lvl3pPr>
            <a:lvl4pPr lvl="3">
              <a:buNone/>
              <a:defRPr sz="1300">
                <a:solidFill>
                  <a:srgbClr val="FFFFFF"/>
                </a:solidFill>
                <a:latin typeface="Montserrat"/>
                <a:ea typeface="Montserrat"/>
                <a:cs typeface="Montserrat"/>
                <a:sym typeface="Montserrat"/>
              </a:defRPr>
            </a:lvl4pPr>
            <a:lvl5pPr lvl="4">
              <a:buNone/>
              <a:defRPr sz="1300">
                <a:solidFill>
                  <a:srgbClr val="FFFFFF"/>
                </a:solidFill>
                <a:latin typeface="Montserrat"/>
                <a:ea typeface="Montserrat"/>
                <a:cs typeface="Montserrat"/>
                <a:sym typeface="Montserrat"/>
              </a:defRPr>
            </a:lvl5pPr>
            <a:lvl6pPr lvl="5">
              <a:buNone/>
              <a:defRPr sz="1300">
                <a:solidFill>
                  <a:srgbClr val="FFFFFF"/>
                </a:solidFill>
                <a:latin typeface="Montserrat"/>
                <a:ea typeface="Montserrat"/>
                <a:cs typeface="Montserrat"/>
                <a:sym typeface="Montserrat"/>
              </a:defRPr>
            </a:lvl6pPr>
            <a:lvl7pPr lvl="6">
              <a:buNone/>
              <a:defRPr sz="1300">
                <a:solidFill>
                  <a:srgbClr val="FFFFFF"/>
                </a:solidFill>
                <a:latin typeface="Montserrat"/>
                <a:ea typeface="Montserrat"/>
                <a:cs typeface="Montserrat"/>
                <a:sym typeface="Montserrat"/>
              </a:defRPr>
            </a:lvl7pPr>
            <a:lvl8pPr lvl="7">
              <a:buNone/>
              <a:defRPr sz="1300">
                <a:solidFill>
                  <a:srgbClr val="FFFFFF"/>
                </a:solidFill>
                <a:latin typeface="Montserrat"/>
                <a:ea typeface="Montserrat"/>
                <a:cs typeface="Montserrat"/>
                <a:sym typeface="Montserrat"/>
              </a:defRPr>
            </a:lvl8pPr>
            <a:lvl9pPr lvl="8">
              <a:buNone/>
              <a:defRPr sz="1300">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Emphasis">
  <p:cSld name="TITLE_AND_TWO_COLUMNS_1_1_1">
    <p:bg>
      <p:bgPr>
        <a:blipFill>
          <a:blip r:embed="rId2">
            <a:alphaModFix/>
          </a:blip>
          <a:stretch>
            <a:fillRect/>
          </a:stretch>
        </a:blipFill>
      </p:bgPr>
    </p:bg>
    <p:spTree>
      <p:nvGrpSpPr>
        <p:cNvPr id="100" name="Shape 100"/>
        <p:cNvGrpSpPr/>
        <p:nvPr/>
      </p:nvGrpSpPr>
      <p:grpSpPr>
        <a:xfrm>
          <a:off x="0" y="0"/>
          <a:ext cx="0" cy="0"/>
          <a:chOff x="0" y="0"/>
          <a:chExt cx="0" cy="0"/>
        </a:xfrm>
      </p:grpSpPr>
      <p:cxnSp>
        <p:nvCxnSpPr>
          <p:cNvPr id="101" name="Google Shape;101;p14"/>
          <p:cNvCxnSpPr/>
          <p:nvPr/>
        </p:nvCxnSpPr>
        <p:spPr>
          <a:xfrm>
            <a:off x="4416900" y="1958036"/>
            <a:ext cx="310200" cy="0"/>
          </a:xfrm>
          <a:prstGeom prst="straightConnector1">
            <a:avLst/>
          </a:prstGeom>
          <a:noFill/>
          <a:ln cap="flat" cmpd="sng" w="9525">
            <a:solidFill>
              <a:srgbClr val="FFFFFF"/>
            </a:solidFill>
            <a:prstDash val="solid"/>
            <a:round/>
            <a:headEnd len="med" w="med" type="none"/>
            <a:tailEnd len="med" w="med" type="none"/>
          </a:ln>
        </p:spPr>
      </p:cxnSp>
      <p:cxnSp>
        <p:nvCxnSpPr>
          <p:cNvPr id="102" name="Google Shape;102;p14"/>
          <p:cNvCxnSpPr/>
          <p:nvPr/>
        </p:nvCxnSpPr>
        <p:spPr>
          <a:xfrm>
            <a:off x="4416900" y="3297325"/>
            <a:ext cx="310200" cy="0"/>
          </a:xfrm>
          <a:prstGeom prst="straightConnector1">
            <a:avLst/>
          </a:prstGeom>
          <a:noFill/>
          <a:ln cap="flat" cmpd="sng" w="9525">
            <a:solidFill>
              <a:srgbClr val="FFFFFF"/>
            </a:solidFill>
            <a:prstDash val="solid"/>
            <a:round/>
            <a:headEnd len="med" w="med" type="none"/>
            <a:tailEnd len="med" w="med" type="none"/>
          </a:ln>
        </p:spPr>
      </p:cxnSp>
      <p:pic>
        <p:nvPicPr>
          <p:cNvPr id="103" name="Google Shape;103;p14"/>
          <p:cNvPicPr preferRelativeResize="0"/>
          <p:nvPr/>
        </p:nvPicPr>
        <p:blipFill>
          <a:blip r:embed="rId3">
            <a:alphaModFix/>
          </a:blip>
          <a:stretch>
            <a:fillRect/>
          </a:stretch>
        </p:blipFill>
        <p:spPr>
          <a:xfrm>
            <a:off x="7530775" y="363450"/>
            <a:ext cx="1249675" cy="554325"/>
          </a:xfrm>
          <a:prstGeom prst="rect">
            <a:avLst/>
          </a:prstGeom>
          <a:noFill/>
          <a:ln>
            <a:noFill/>
          </a:ln>
          <a:effectLst>
            <a:outerShdw blurRad="57150" rotWithShape="0" algn="bl" dir="5400000" dist="57150">
              <a:srgbClr val="1C4587">
                <a:alpha val="50000"/>
              </a:srgbClr>
            </a:outerShdw>
          </a:effectLst>
        </p:spPr>
      </p:pic>
      <p:sp>
        <p:nvSpPr>
          <p:cNvPr id="104" name="Google Shape;104;p14"/>
          <p:cNvSpPr txBox="1"/>
          <p:nvPr>
            <p:ph type="title"/>
          </p:nvPr>
        </p:nvSpPr>
        <p:spPr>
          <a:xfrm>
            <a:off x="699300" y="807000"/>
            <a:ext cx="7745400" cy="554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105" name="Google Shape;105;p14"/>
          <p:cNvSpPr txBox="1"/>
          <p:nvPr>
            <p:ph idx="2" type="title"/>
          </p:nvPr>
        </p:nvSpPr>
        <p:spPr>
          <a:xfrm>
            <a:off x="699300" y="2062975"/>
            <a:ext cx="7745400" cy="554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106" name="Google Shape;106;p14"/>
          <p:cNvSpPr txBox="1"/>
          <p:nvPr>
            <p:ph idx="3" type="title"/>
          </p:nvPr>
        </p:nvSpPr>
        <p:spPr>
          <a:xfrm>
            <a:off x="699300" y="3353463"/>
            <a:ext cx="7745400" cy="554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107" name="Google Shape;107;p14"/>
          <p:cNvSpPr txBox="1"/>
          <p:nvPr>
            <p:ph idx="1" type="subTitle"/>
          </p:nvPr>
        </p:nvSpPr>
        <p:spPr>
          <a:xfrm>
            <a:off x="1715250" y="1351913"/>
            <a:ext cx="5713500" cy="4632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700">
                <a:solidFill>
                  <a:srgbClr val="FFFFFF"/>
                </a:solidFill>
              </a:defRPr>
            </a:lvl1pPr>
            <a:lvl2pPr lvl="1">
              <a:spcBef>
                <a:spcPts val="0"/>
              </a:spcBef>
              <a:spcAft>
                <a:spcPts val="0"/>
              </a:spcAft>
              <a:buNone/>
              <a:defRPr sz="1700"/>
            </a:lvl2pPr>
            <a:lvl3pPr lvl="2">
              <a:spcBef>
                <a:spcPts val="0"/>
              </a:spcBef>
              <a:spcAft>
                <a:spcPts val="0"/>
              </a:spcAft>
              <a:buNone/>
              <a:defRPr sz="1700"/>
            </a:lvl3pPr>
            <a:lvl4pPr lvl="3">
              <a:spcBef>
                <a:spcPts val="0"/>
              </a:spcBef>
              <a:spcAft>
                <a:spcPts val="0"/>
              </a:spcAft>
              <a:buNone/>
              <a:defRPr sz="1700"/>
            </a:lvl4pPr>
            <a:lvl5pPr lvl="4">
              <a:spcBef>
                <a:spcPts val="0"/>
              </a:spcBef>
              <a:spcAft>
                <a:spcPts val="0"/>
              </a:spcAft>
              <a:buNone/>
              <a:defRPr sz="1700"/>
            </a:lvl5pPr>
            <a:lvl6pPr lvl="5">
              <a:spcBef>
                <a:spcPts val="0"/>
              </a:spcBef>
              <a:spcAft>
                <a:spcPts val="0"/>
              </a:spcAft>
              <a:buNone/>
              <a:defRPr sz="1700"/>
            </a:lvl6pPr>
            <a:lvl7pPr lvl="6">
              <a:spcBef>
                <a:spcPts val="0"/>
              </a:spcBef>
              <a:spcAft>
                <a:spcPts val="0"/>
              </a:spcAft>
              <a:buNone/>
              <a:defRPr sz="1700"/>
            </a:lvl7pPr>
            <a:lvl8pPr lvl="7">
              <a:spcBef>
                <a:spcPts val="0"/>
              </a:spcBef>
              <a:spcAft>
                <a:spcPts val="0"/>
              </a:spcAft>
              <a:buNone/>
              <a:defRPr sz="1700"/>
            </a:lvl8pPr>
            <a:lvl9pPr lvl="8">
              <a:spcBef>
                <a:spcPts val="0"/>
              </a:spcBef>
              <a:spcAft>
                <a:spcPts val="0"/>
              </a:spcAft>
              <a:buNone/>
              <a:defRPr sz="1700"/>
            </a:lvl9pPr>
          </a:lstStyle>
          <a:p/>
        </p:txBody>
      </p:sp>
      <p:sp>
        <p:nvSpPr>
          <p:cNvPr id="108" name="Google Shape;108;p14"/>
          <p:cNvSpPr txBox="1"/>
          <p:nvPr>
            <p:ph idx="4" type="subTitle"/>
          </p:nvPr>
        </p:nvSpPr>
        <p:spPr>
          <a:xfrm>
            <a:off x="1715250" y="2657950"/>
            <a:ext cx="5713500" cy="463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700">
                <a:solidFill>
                  <a:srgbClr val="FFFFFF"/>
                </a:solidFill>
              </a:defRPr>
            </a:lvl1pPr>
            <a:lvl2pPr lvl="1" rtl="0">
              <a:spcBef>
                <a:spcPts val="0"/>
              </a:spcBef>
              <a:spcAft>
                <a:spcPts val="0"/>
              </a:spcAft>
              <a:buNone/>
              <a:defRPr sz="1700"/>
            </a:lvl2pPr>
            <a:lvl3pPr lvl="2" rtl="0">
              <a:spcBef>
                <a:spcPts val="0"/>
              </a:spcBef>
              <a:spcAft>
                <a:spcPts val="0"/>
              </a:spcAft>
              <a:buNone/>
              <a:defRPr sz="1700"/>
            </a:lvl3pPr>
            <a:lvl4pPr lvl="3" rtl="0">
              <a:spcBef>
                <a:spcPts val="0"/>
              </a:spcBef>
              <a:spcAft>
                <a:spcPts val="0"/>
              </a:spcAft>
              <a:buNone/>
              <a:defRPr sz="1700"/>
            </a:lvl4pPr>
            <a:lvl5pPr lvl="4" rtl="0">
              <a:spcBef>
                <a:spcPts val="0"/>
              </a:spcBef>
              <a:spcAft>
                <a:spcPts val="0"/>
              </a:spcAft>
              <a:buNone/>
              <a:defRPr sz="1700"/>
            </a:lvl5pPr>
            <a:lvl6pPr lvl="5" rtl="0">
              <a:spcBef>
                <a:spcPts val="0"/>
              </a:spcBef>
              <a:spcAft>
                <a:spcPts val="0"/>
              </a:spcAft>
              <a:buNone/>
              <a:defRPr sz="1700"/>
            </a:lvl6pPr>
            <a:lvl7pPr lvl="6" rtl="0">
              <a:spcBef>
                <a:spcPts val="0"/>
              </a:spcBef>
              <a:spcAft>
                <a:spcPts val="0"/>
              </a:spcAft>
              <a:buNone/>
              <a:defRPr sz="1700"/>
            </a:lvl7pPr>
            <a:lvl8pPr lvl="7" rtl="0">
              <a:spcBef>
                <a:spcPts val="0"/>
              </a:spcBef>
              <a:spcAft>
                <a:spcPts val="0"/>
              </a:spcAft>
              <a:buNone/>
              <a:defRPr sz="1700"/>
            </a:lvl8pPr>
            <a:lvl9pPr lvl="8" rtl="0">
              <a:spcBef>
                <a:spcPts val="0"/>
              </a:spcBef>
              <a:spcAft>
                <a:spcPts val="0"/>
              </a:spcAft>
              <a:buNone/>
              <a:defRPr sz="1700"/>
            </a:lvl9pPr>
          </a:lstStyle>
          <a:p/>
        </p:txBody>
      </p:sp>
      <p:sp>
        <p:nvSpPr>
          <p:cNvPr id="109" name="Google Shape;109;p14"/>
          <p:cNvSpPr txBox="1"/>
          <p:nvPr>
            <p:ph idx="5" type="subTitle"/>
          </p:nvPr>
        </p:nvSpPr>
        <p:spPr>
          <a:xfrm>
            <a:off x="1715250" y="3907863"/>
            <a:ext cx="5713500" cy="463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700">
                <a:solidFill>
                  <a:srgbClr val="FFFFFF"/>
                </a:solidFill>
              </a:defRPr>
            </a:lvl1pPr>
            <a:lvl2pPr lvl="1" rtl="0">
              <a:spcBef>
                <a:spcPts val="0"/>
              </a:spcBef>
              <a:spcAft>
                <a:spcPts val="0"/>
              </a:spcAft>
              <a:buNone/>
              <a:defRPr sz="1700"/>
            </a:lvl2pPr>
            <a:lvl3pPr lvl="2" rtl="0">
              <a:spcBef>
                <a:spcPts val="0"/>
              </a:spcBef>
              <a:spcAft>
                <a:spcPts val="0"/>
              </a:spcAft>
              <a:buNone/>
              <a:defRPr sz="1700"/>
            </a:lvl3pPr>
            <a:lvl4pPr lvl="3" rtl="0">
              <a:spcBef>
                <a:spcPts val="0"/>
              </a:spcBef>
              <a:spcAft>
                <a:spcPts val="0"/>
              </a:spcAft>
              <a:buNone/>
              <a:defRPr sz="1700"/>
            </a:lvl4pPr>
            <a:lvl5pPr lvl="4" rtl="0">
              <a:spcBef>
                <a:spcPts val="0"/>
              </a:spcBef>
              <a:spcAft>
                <a:spcPts val="0"/>
              </a:spcAft>
              <a:buNone/>
              <a:defRPr sz="1700"/>
            </a:lvl5pPr>
            <a:lvl6pPr lvl="5" rtl="0">
              <a:spcBef>
                <a:spcPts val="0"/>
              </a:spcBef>
              <a:spcAft>
                <a:spcPts val="0"/>
              </a:spcAft>
              <a:buNone/>
              <a:defRPr sz="1700"/>
            </a:lvl6pPr>
            <a:lvl7pPr lvl="6" rtl="0">
              <a:spcBef>
                <a:spcPts val="0"/>
              </a:spcBef>
              <a:spcAft>
                <a:spcPts val="0"/>
              </a:spcAft>
              <a:buNone/>
              <a:defRPr sz="1700"/>
            </a:lvl7pPr>
            <a:lvl8pPr lvl="7" rtl="0">
              <a:spcBef>
                <a:spcPts val="0"/>
              </a:spcBef>
              <a:spcAft>
                <a:spcPts val="0"/>
              </a:spcAft>
              <a:buNone/>
              <a:defRPr sz="1700"/>
            </a:lvl8pPr>
            <a:lvl9pPr lvl="8" rtl="0">
              <a:spcBef>
                <a:spcPts val="0"/>
              </a:spcBef>
              <a:spcAft>
                <a:spcPts val="0"/>
              </a:spcAft>
              <a:buNone/>
              <a:defRPr sz="1700"/>
            </a:lvl9pPr>
          </a:lstStyle>
          <a:p/>
        </p:txBody>
      </p:sp>
      <p:sp>
        <p:nvSpPr>
          <p:cNvPr id="110" name="Google Shape;11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1C4587"/>
                </a:solidFill>
                <a:latin typeface="Montserrat"/>
                <a:ea typeface="Montserrat"/>
                <a:cs typeface="Montserrat"/>
                <a:sym typeface="Montserrat"/>
              </a:defRPr>
            </a:lvl1pPr>
            <a:lvl2pPr lvl="1">
              <a:buNone/>
              <a:defRPr sz="1300">
                <a:solidFill>
                  <a:srgbClr val="1C4587"/>
                </a:solidFill>
                <a:latin typeface="Montserrat"/>
                <a:ea typeface="Montserrat"/>
                <a:cs typeface="Montserrat"/>
                <a:sym typeface="Montserrat"/>
              </a:defRPr>
            </a:lvl2pPr>
            <a:lvl3pPr lvl="2">
              <a:buNone/>
              <a:defRPr sz="1300">
                <a:solidFill>
                  <a:srgbClr val="1C4587"/>
                </a:solidFill>
                <a:latin typeface="Montserrat"/>
                <a:ea typeface="Montserrat"/>
                <a:cs typeface="Montserrat"/>
                <a:sym typeface="Montserrat"/>
              </a:defRPr>
            </a:lvl3pPr>
            <a:lvl4pPr lvl="3">
              <a:buNone/>
              <a:defRPr sz="1300">
                <a:solidFill>
                  <a:srgbClr val="1C4587"/>
                </a:solidFill>
                <a:latin typeface="Montserrat"/>
                <a:ea typeface="Montserrat"/>
                <a:cs typeface="Montserrat"/>
                <a:sym typeface="Montserrat"/>
              </a:defRPr>
            </a:lvl4pPr>
            <a:lvl5pPr lvl="4">
              <a:buNone/>
              <a:defRPr sz="1300">
                <a:solidFill>
                  <a:srgbClr val="1C4587"/>
                </a:solidFill>
                <a:latin typeface="Montserrat"/>
                <a:ea typeface="Montserrat"/>
                <a:cs typeface="Montserrat"/>
                <a:sym typeface="Montserrat"/>
              </a:defRPr>
            </a:lvl5pPr>
            <a:lvl6pPr lvl="5">
              <a:buNone/>
              <a:defRPr sz="1300">
                <a:solidFill>
                  <a:srgbClr val="1C4587"/>
                </a:solidFill>
                <a:latin typeface="Montserrat"/>
                <a:ea typeface="Montserrat"/>
                <a:cs typeface="Montserrat"/>
                <a:sym typeface="Montserrat"/>
              </a:defRPr>
            </a:lvl6pPr>
            <a:lvl7pPr lvl="6">
              <a:buNone/>
              <a:defRPr sz="1300">
                <a:solidFill>
                  <a:srgbClr val="1C4587"/>
                </a:solidFill>
                <a:latin typeface="Montserrat"/>
                <a:ea typeface="Montserrat"/>
                <a:cs typeface="Montserrat"/>
                <a:sym typeface="Montserrat"/>
              </a:defRPr>
            </a:lvl7pPr>
            <a:lvl8pPr lvl="7">
              <a:buNone/>
              <a:defRPr sz="1300">
                <a:solidFill>
                  <a:srgbClr val="1C4587"/>
                </a:solidFill>
                <a:latin typeface="Montserrat"/>
                <a:ea typeface="Montserrat"/>
                <a:cs typeface="Montserrat"/>
                <a:sym typeface="Montserrat"/>
              </a:defRPr>
            </a:lvl8pPr>
            <a:lvl9pPr lvl="8">
              <a:buNone/>
              <a:defRPr sz="1300">
                <a:solidFill>
                  <a:srgbClr val="1C4587"/>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TLE_AND_TWO_COLUMNS_1_1_1_1">
    <p:bg>
      <p:bgPr>
        <a:blipFill>
          <a:blip r:embed="rId2">
            <a:alphaModFix/>
          </a:blip>
          <a:stretch>
            <a:fillRect/>
          </a:stretch>
        </a:blipFill>
      </p:bgPr>
    </p:bg>
    <p:spTree>
      <p:nvGrpSpPr>
        <p:cNvPr id="111" name="Shape 111"/>
        <p:cNvGrpSpPr/>
        <p:nvPr/>
      </p:nvGrpSpPr>
      <p:grpSpPr>
        <a:xfrm>
          <a:off x="0" y="0"/>
          <a:ext cx="0" cy="0"/>
          <a:chOff x="0" y="0"/>
          <a:chExt cx="0" cy="0"/>
        </a:xfrm>
      </p:grpSpPr>
      <p:cxnSp>
        <p:nvCxnSpPr>
          <p:cNvPr id="112" name="Google Shape;112;p15"/>
          <p:cNvCxnSpPr/>
          <p:nvPr/>
        </p:nvCxnSpPr>
        <p:spPr>
          <a:xfrm>
            <a:off x="594525" y="2639275"/>
            <a:ext cx="7871100" cy="0"/>
          </a:xfrm>
          <a:prstGeom prst="straightConnector1">
            <a:avLst/>
          </a:prstGeom>
          <a:noFill/>
          <a:ln cap="flat" cmpd="sng" w="19050">
            <a:solidFill>
              <a:srgbClr val="FFFFFF"/>
            </a:solidFill>
            <a:prstDash val="dash"/>
            <a:round/>
            <a:headEnd len="med" w="med" type="oval"/>
            <a:tailEnd len="med" w="med" type="oval"/>
          </a:ln>
        </p:spPr>
      </p:cxnSp>
      <p:cxnSp>
        <p:nvCxnSpPr>
          <p:cNvPr id="113" name="Google Shape;113;p15"/>
          <p:cNvCxnSpPr/>
          <p:nvPr/>
        </p:nvCxnSpPr>
        <p:spPr>
          <a:xfrm rot="10800000">
            <a:off x="3502513" y="2225725"/>
            <a:ext cx="0" cy="420000"/>
          </a:xfrm>
          <a:prstGeom prst="straightConnector1">
            <a:avLst/>
          </a:prstGeom>
          <a:noFill/>
          <a:ln cap="flat" cmpd="sng" w="9525">
            <a:solidFill>
              <a:srgbClr val="FFFFFF"/>
            </a:solidFill>
            <a:prstDash val="solid"/>
            <a:round/>
            <a:headEnd len="med" w="med" type="none"/>
            <a:tailEnd len="med" w="med" type="oval"/>
          </a:ln>
        </p:spPr>
      </p:cxnSp>
      <p:cxnSp>
        <p:nvCxnSpPr>
          <p:cNvPr id="114" name="Google Shape;114;p15"/>
          <p:cNvCxnSpPr/>
          <p:nvPr/>
        </p:nvCxnSpPr>
        <p:spPr>
          <a:xfrm rot="10800000">
            <a:off x="5375875" y="2631175"/>
            <a:ext cx="0" cy="415200"/>
          </a:xfrm>
          <a:prstGeom prst="straightConnector1">
            <a:avLst/>
          </a:prstGeom>
          <a:noFill/>
          <a:ln cap="flat" cmpd="sng" w="9525">
            <a:solidFill>
              <a:srgbClr val="FFFFFF"/>
            </a:solidFill>
            <a:prstDash val="solid"/>
            <a:round/>
            <a:headEnd len="med" w="med" type="oval"/>
            <a:tailEnd len="med" w="med" type="none"/>
          </a:ln>
        </p:spPr>
      </p:cxnSp>
      <p:cxnSp>
        <p:nvCxnSpPr>
          <p:cNvPr id="115" name="Google Shape;115;p15"/>
          <p:cNvCxnSpPr/>
          <p:nvPr/>
        </p:nvCxnSpPr>
        <p:spPr>
          <a:xfrm rot="10800000">
            <a:off x="7237659" y="2225725"/>
            <a:ext cx="0" cy="420000"/>
          </a:xfrm>
          <a:prstGeom prst="straightConnector1">
            <a:avLst/>
          </a:prstGeom>
          <a:noFill/>
          <a:ln cap="flat" cmpd="sng" w="9525">
            <a:solidFill>
              <a:srgbClr val="FFFFFF"/>
            </a:solidFill>
            <a:prstDash val="solid"/>
            <a:round/>
            <a:headEnd len="med" w="med" type="none"/>
            <a:tailEnd len="med" w="med" type="oval"/>
          </a:ln>
        </p:spPr>
      </p:cxnSp>
      <p:grpSp>
        <p:nvGrpSpPr>
          <p:cNvPr id="116" name="Google Shape;116;p15"/>
          <p:cNvGrpSpPr/>
          <p:nvPr/>
        </p:nvGrpSpPr>
        <p:grpSpPr>
          <a:xfrm>
            <a:off x="532959" y="578420"/>
            <a:ext cx="397187" cy="295315"/>
            <a:chOff x="5247525" y="3007275"/>
            <a:chExt cx="517575" cy="384825"/>
          </a:xfrm>
        </p:grpSpPr>
        <p:sp>
          <p:nvSpPr>
            <p:cNvPr id="117" name="Google Shape;117;p15"/>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 name="Google Shape;119;p15"/>
          <p:cNvCxnSpPr/>
          <p:nvPr/>
        </p:nvCxnSpPr>
        <p:spPr>
          <a:xfrm>
            <a:off x="560832" y="1069950"/>
            <a:ext cx="405900" cy="0"/>
          </a:xfrm>
          <a:prstGeom prst="straightConnector1">
            <a:avLst/>
          </a:prstGeom>
          <a:noFill/>
          <a:ln cap="flat" cmpd="sng" w="9525">
            <a:solidFill>
              <a:srgbClr val="FFFFFF"/>
            </a:solidFill>
            <a:prstDash val="solid"/>
            <a:round/>
            <a:headEnd len="med" w="med" type="none"/>
            <a:tailEnd len="med" w="med" type="none"/>
          </a:ln>
        </p:spPr>
      </p:cxnSp>
      <p:pic>
        <p:nvPicPr>
          <p:cNvPr id="120" name="Google Shape;120;p15"/>
          <p:cNvPicPr preferRelativeResize="0"/>
          <p:nvPr/>
        </p:nvPicPr>
        <p:blipFill>
          <a:blip r:embed="rId3">
            <a:alphaModFix/>
          </a:blip>
          <a:stretch>
            <a:fillRect/>
          </a:stretch>
        </p:blipFill>
        <p:spPr>
          <a:xfrm>
            <a:off x="7530775" y="363450"/>
            <a:ext cx="1249675" cy="554325"/>
          </a:xfrm>
          <a:prstGeom prst="rect">
            <a:avLst/>
          </a:prstGeom>
          <a:noFill/>
          <a:ln>
            <a:noFill/>
          </a:ln>
          <a:effectLst>
            <a:outerShdw blurRad="57150" rotWithShape="0" algn="bl" dir="5400000" dist="57150">
              <a:srgbClr val="1C4587">
                <a:alpha val="50000"/>
              </a:srgbClr>
            </a:outerShdw>
          </a:effectLst>
        </p:spPr>
      </p:pic>
      <p:sp>
        <p:nvSpPr>
          <p:cNvPr id="121" name="Google Shape;121;p15"/>
          <p:cNvSpPr txBox="1"/>
          <p:nvPr>
            <p:ph type="title"/>
          </p:nvPr>
        </p:nvSpPr>
        <p:spPr>
          <a:xfrm>
            <a:off x="560825" y="1164475"/>
            <a:ext cx="2773200" cy="554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122" name="Google Shape;122;p15"/>
          <p:cNvSpPr txBox="1"/>
          <p:nvPr>
            <p:ph idx="1" type="body"/>
          </p:nvPr>
        </p:nvSpPr>
        <p:spPr>
          <a:xfrm>
            <a:off x="5007475" y="3132150"/>
            <a:ext cx="736800" cy="41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sp>
        <p:nvSpPr>
          <p:cNvPr id="123" name="Google Shape;123;p15"/>
          <p:cNvSpPr txBox="1"/>
          <p:nvPr>
            <p:ph idx="2" type="body"/>
          </p:nvPr>
        </p:nvSpPr>
        <p:spPr>
          <a:xfrm>
            <a:off x="6869250" y="1718875"/>
            <a:ext cx="736800" cy="415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a:solidFill>
                  <a:srgbClr val="FFFFFF"/>
                </a:solidFill>
              </a:defRPr>
            </a:lvl1pPr>
            <a:lvl2pPr indent="-317500" lvl="1" marL="914400" rtl="0">
              <a:spcBef>
                <a:spcPts val="0"/>
              </a:spcBef>
              <a:spcAft>
                <a:spcPts val="0"/>
              </a:spcAft>
              <a:buClr>
                <a:srgbClr val="FFFFFF"/>
              </a:buClr>
              <a:buSzPts val="14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17500" lvl="4" marL="2286000" rtl="0">
              <a:spcBef>
                <a:spcPts val="0"/>
              </a:spcBef>
              <a:spcAft>
                <a:spcPts val="0"/>
              </a:spcAft>
              <a:buClr>
                <a:srgbClr val="FFFFFF"/>
              </a:buClr>
              <a:buSzPts val="1400"/>
              <a:buChar char="○"/>
              <a:defRPr>
                <a:solidFill>
                  <a:srgbClr val="FFFFFF"/>
                </a:solidFill>
              </a:defRPr>
            </a:lvl5pPr>
            <a:lvl6pPr indent="-317500" lvl="5" marL="2743200" rtl="0">
              <a:spcBef>
                <a:spcPts val="0"/>
              </a:spcBef>
              <a:spcAft>
                <a:spcPts val="0"/>
              </a:spcAft>
              <a:buClr>
                <a:srgbClr val="FFFFFF"/>
              </a:buClr>
              <a:buSzPts val="1400"/>
              <a:buChar char="■"/>
              <a:defRPr>
                <a:solidFill>
                  <a:srgbClr val="FFFFFF"/>
                </a:solidFill>
              </a:defRPr>
            </a:lvl6pPr>
            <a:lvl7pPr indent="-317500" lvl="6" marL="3200400" rtl="0">
              <a:spcBef>
                <a:spcPts val="0"/>
              </a:spcBef>
              <a:spcAft>
                <a:spcPts val="0"/>
              </a:spcAft>
              <a:buClr>
                <a:srgbClr val="FFFFFF"/>
              </a:buClr>
              <a:buSzPts val="1400"/>
              <a:buChar char="●"/>
              <a:defRPr>
                <a:solidFill>
                  <a:srgbClr val="FFFFFF"/>
                </a:solidFill>
              </a:defRPr>
            </a:lvl7pPr>
            <a:lvl8pPr indent="-317500" lvl="7" marL="3657600" rtl="0">
              <a:spcBef>
                <a:spcPts val="0"/>
              </a:spcBef>
              <a:spcAft>
                <a:spcPts val="0"/>
              </a:spcAft>
              <a:buClr>
                <a:srgbClr val="FFFFFF"/>
              </a:buClr>
              <a:buSzPts val="1400"/>
              <a:buChar char="○"/>
              <a:defRPr>
                <a:solidFill>
                  <a:srgbClr val="FFFFFF"/>
                </a:solidFill>
              </a:defRPr>
            </a:lvl8pPr>
            <a:lvl9pPr indent="-317500" lvl="8" marL="4114800" rtl="0">
              <a:spcBef>
                <a:spcPts val="0"/>
              </a:spcBef>
              <a:spcAft>
                <a:spcPts val="0"/>
              </a:spcAft>
              <a:buClr>
                <a:srgbClr val="FFFFFF"/>
              </a:buClr>
              <a:buSzPts val="1400"/>
              <a:buChar char="■"/>
              <a:defRPr>
                <a:solidFill>
                  <a:srgbClr val="FFFFFF"/>
                </a:solidFill>
              </a:defRPr>
            </a:lvl9pPr>
          </a:lstStyle>
          <a:p/>
        </p:txBody>
      </p:sp>
      <p:sp>
        <p:nvSpPr>
          <p:cNvPr id="124" name="Google Shape;124;p15"/>
          <p:cNvSpPr txBox="1"/>
          <p:nvPr>
            <p:ph idx="3" type="body"/>
          </p:nvPr>
        </p:nvSpPr>
        <p:spPr>
          <a:xfrm>
            <a:off x="3134125" y="1718875"/>
            <a:ext cx="736800" cy="415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a:solidFill>
                  <a:srgbClr val="FFFFFF"/>
                </a:solidFill>
              </a:defRPr>
            </a:lvl1pPr>
            <a:lvl2pPr indent="-317500" lvl="1" marL="914400" rtl="0">
              <a:spcBef>
                <a:spcPts val="0"/>
              </a:spcBef>
              <a:spcAft>
                <a:spcPts val="0"/>
              </a:spcAft>
              <a:buClr>
                <a:srgbClr val="FFFFFF"/>
              </a:buClr>
              <a:buSzPts val="1400"/>
              <a:buChar char="○"/>
              <a:defRPr>
                <a:solidFill>
                  <a:srgbClr val="FFFFFF"/>
                </a:solidFill>
              </a:defRPr>
            </a:lvl2pPr>
            <a:lvl3pPr indent="-317500" lvl="2" marL="1371600" rtl="0">
              <a:spcBef>
                <a:spcPts val="0"/>
              </a:spcBef>
              <a:spcAft>
                <a:spcPts val="0"/>
              </a:spcAft>
              <a:buClr>
                <a:srgbClr val="FFFFFF"/>
              </a:buClr>
              <a:buSzPts val="1400"/>
              <a:buChar char="■"/>
              <a:defRPr>
                <a:solidFill>
                  <a:srgbClr val="FFFFFF"/>
                </a:solidFill>
              </a:defRPr>
            </a:lvl3pPr>
            <a:lvl4pPr indent="-317500" lvl="3" marL="1828800" rtl="0">
              <a:spcBef>
                <a:spcPts val="0"/>
              </a:spcBef>
              <a:spcAft>
                <a:spcPts val="0"/>
              </a:spcAft>
              <a:buClr>
                <a:srgbClr val="FFFFFF"/>
              </a:buClr>
              <a:buSzPts val="1400"/>
              <a:buChar char="●"/>
              <a:defRPr>
                <a:solidFill>
                  <a:srgbClr val="FFFFFF"/>
                </a:solidFill>
              </a:defRPr>
            </a:lvl4pPr>
            <a:lvl5pPr indent="-317500" lvl="4" marL="2286000" rtl="0">
              <a:spcBef>
                <a:spcPts val="0"/>
              </a:spcBef>
              <a:spcAft>
                <a:spcPts val="0"/>
              </a:spcAft>
              <a:buClr>
                <a:srgbClr val="FFFFFF"/>
              </a:buClr>
              <a:buSzPts val="1400"/>
              <a:buChar char="○"/>
              <a:defRPr>
                <a:solidFill>
                  <a:srgbClr val="FFFFFF"/>
                </a:solidFill>
              </a:defRPr>
            </a:lvl5pPr>
            <a:lvl6pPr indent="-317500" lvl="5" marL="2743200" rtl="0">
              <a:spcBef>
                <a:spcPts val="0"/>
              </a:spcBef>
              <a:spcAft>
                <a:spcPts val="0"/>
              </a:spcAft>
              <a:buClr>
                <a:srgbClr val="FFFFFF"/>
              </a:buClr>
              <a:buSzPts val="1400"/>
              <a:buChar char="■"/>
              <a:defRPr>
                <a:solidFill>
                  <a:srgbClr val="FFFFFF"/>
                </a:solidFill>
              </a:defRPr>
            </a:lvl6pPr>
            <a:lvl7pPr indent="-317500" lvl="6" marL="3200400" rtl="0">
              <a:spcBef>
                <a:spcPts val="0"/>
              </a:spcBef>
              <a:spcAft>
                <a:spcPts val="0"/>
              </a:spcAft>
              <a:buClr>
                <a:srgbClr val="FFFFFF"/>
              </a:buClr>
              <a:buSzPts val="1400"/>
              <a:buChar char="●"/>
              <a:defRPr>
                <a:solidFill>
                  <a:srgbClr val="FFFFFF"/>
                </a:solidFill>
              </a:defRPr>
            </a:lvl7pPr>
            <a:lvl8pPr indent="-317500" lvl="7" marL="3657600" rtl="0">
              <a:spcBef>
                <a:spcPts val="0"/>
              </a:spcBef>
              <a:spcAft>
                <a:spcPts val="0"/>
              </a:spcAft>
              <a:buClr>
                <a:srgbClr val="FFFFFF"/>
              </a:buClr>
              <a:buSzPts val="1400"/>
              <a:buChar char="○"/>
              <a:defRPr>
                <a:solidFill>
                  <a:srgbClr val="FFFFFF"/>
                </a:solidFill>
              </a:defRPr>
            </a:lvl8pPr>
            <a:lvl9pPr indent="-317500" lvl="8" marL="4114800" rtl="0">
              <a:spcBef>
                <a:spcPts val="0"/>
              </a:spcBef>
              <a:spcAft>
                <a:spcPts val="0"/>
              </a:spcAft>
              <a:buClr>
                <a:srgbClr val="FFFFFF"/>
              </a:buClr>
              <a:buSzPts val="1400"/>
              <a:buChar char="■"/>
              <a:defRPr>
                <a:solidFill>
                  <a:srgbClr val="FFFFFF"/>
                </a:solidFill>
              </a:defRPr>
            </a:lvl9pPr>
          </a:lstStyle>
          <a:p/>
        </p:txBody>
      </p:sp>
      <p:sp>
        <p:nvSpPr>
          <p:cNvPr id="125" name="Google Shape;125;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FFFFFF"/>
                </a:solidFill>
                <a:latin typeface="Montserrat"/>
                <a:ea typeface="Montserrat"/>
                <a:cs typeface="Montserrat"/>
                <a:sym typeface="Montserrat"/>
              </a:defRPr>
            </a:lvl1pPr>
            <a:lvl2pPr lvl="1">
              <a:buNone/>
              <a:defRPr sz="1300">
                <a:solidFill>
                  <a:srgbClr val="FFFFFF"/>
                </a:solidFill>
                <a:latin typeface="Montserrat"/>
                <a:ea typeface="Montserrat"/>
                <a:cs typeface="Montserrat"/>
                <a:sym typeface="Montserrat"/>
              </a:defRPr>
            </a:lvl2pPr>
            <a:lvl3pPr lvl="2">
              <a:buNone/>
              <a:defRPr sz="1300">
                <a:solidFill>
                  <a:srgbClr val="FFFFFF"/>
                </a:solidFill>
                <a:latin typeface="Montserrat"/>
                <a:ea typeface="Montserrat"/>
                <a:cs typeface="Montserrat"/>
                <a:sym typeface="Montserrat"/>
              </a:defRPr>
            </a:lvl3pPr>
            <a:lvl4pPr lvl="3">
              <a:buNone/>
              <a:defRPr sz="1300">
                <a:solidFill>
                  <a:srgbClr val="FFFFFF"/>
                </a:solidFill>
                <a:latin typeface="Montserrat"/>
                <a:ea typeface="Montserrat"/>
                <a:cs typeface="Montserrat"/>
                <a:sym typeface="Montserrat"/>
              </a:defRPr>
            </a:lvl4pPr>
            <a:lvl5pPr lvl="4">
              <a:buNone/>
              <a:defRPr sz="1300">
                <a:solidFill>
                  <a:srgbClr val="FFFFFF"/>
                </a:solidFill>
                <a:latin typeface="Montserrat"/>
                <a:ea typeface="Montserrat"/>
                <a:cs typeface="Montserrat"/>
                <a:sym typeface="Montserrat"/>
              </a:defRPr>
            </a:lvl5pPr>
            <a:lvl6pPr lvl="5">
              <a:buNone/>
              <a:defRPr sz="1300">
                <a:solidFill>
                  <a:srgbClr val="FFFFFF"/>
                </a:solidFill>
                <a:latin typeface="Montserrat"/>
                <a:ea typeface="Montserrat"/>
                <a:cs typeface="Montserrat"/>
                <a:sym typeface="Montserrat"/>
              </a:defRPr>
            </a:lvl6pPr>
            <a:lvl7pPr lvl="6">
              <a:buNone/>
              <a:defRPr sz="1300">
                <a:solidFill>
                  <a:srgbClr val="FFFFFF"/>
                </a:solidFill>
                <a:latin typeface="Montserrat"/>
                <a:ea typeface="Montserrat"/>
                <a:cs typeface="Montserrat"/>
                <a:sym typeface="Montserrat"/>
              </a:defRPr>
            </a:lvl7pPr>
            <a:lvl8pPr lvl="7">
              <a:buNone/>
              <a:defRPr sz="1300">
                <a:solidFill>
                  <a:srgbClr val="FFFFFF"/>
                </a:solidFill>
                <a:latin typeface="Montserrat"/>
                <a:ea typeface="Montserrat"/>
                <a:cs typeface="Montserrat"/>
                <a:sym typeface="Montserrat"/>
              </a:defRPr>
            </a:lvl8pPr>
            <a:lvl9pPr lvl="8">
              <a:buNone/>
              <a:defRPr sz="1300">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AND_TWO_COLUMNS_1_1_1_1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16"/>
          <p:cNvSpPr txBox="1"/>
          <p:nvPr/>
        </p:nvSpPr>
        <p:spPr>
          <a:xfrm>
            <a:off x="914400" y="338328"/>
            <a:ext cx="2504400" cy="8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Montserrat"/>
                <a:ea typeface="Montserrat"/>
                <a:cs typeface="Montserrat"/>
                <a:sym typeface="Montserrat"/>
              </a:rPr>
              <a:t>Thanks</a:t>
            </a:r>
            <a:endParaRPr b="1" sz="3600">
              <a:solidFill>
                <a:srgbClr val="FFFFFF"/>
              </a:solidFill>
              <a:latin typeface="Montserrat"/>
              <a:ea typeface="Montserrat"/>
              <a:cs typeface="Montserrat"/>
              <a:sym typeface="Montserrat"/>
            </a:endParaRPr>
          </a:p>
        </p:txBody>
      </p:sp>
      <p:grpSp>
        <p:nvGrpSpPr>
          <p:cNvPr id="128" name="Google Shape;128;p16"/>
          <p:cNvGrpSpPr/>
          <p:nvPr/>
        </p:nvGrpSpPr>
        <p:grpSpPr>
          <a:xfrm>
            <a:off x="574284" y="556824"/>
            <a:ext cx="292514" cy="292514"/>
            <a:chOff x="1278900" y="2333250"/>
            <a:chExt cx="381175" cy="381175"/>
          </a:xfrm>
        </p:grpSpPr>
        <p:sp>
          <p:nvSpPr>
            <p:cNvPr id="129" name="Google Shape;129;p16"/>
            <p:cNvSpPr/>
            <p:nvPr/>
          </p:nvSpPr>
          <p:spPr>
            <a:xfrm>
              <a:off x="1278900" y="2333250"/>
              <a:ext cx="381175" cy="381175"/>
            </a:xfrm>
            <a:custGeom>
              <a:rect b="b" l="l" r="r" t="t"/>
              <a:pathLst>
                <a:path extrusionOk="0" fill="none" h="15247" w="15247">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a:off x="1525475"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a:off x="1369600"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a:off x="1369600" y="2604200"/>
              <a:ext cx="199750" cy="40825"/>
            </a:xfrm>
            <a:custGeom>
              <a:rect b="b" l="l" r="r" t="t"/>
              <a:pathLst>
                <a:path extrusionOk="0" fill="none" h="1633" w="799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3" name="Google Shape;133;p16"/>
          <p:cNvPicPr preferRelativeResize="0"/>
          <p:nvPr/>
        </p:nvPicPr>
        <p:blipFill>
          <a:blip r:embed="rId3">
            <a:alphaModFix/>
          </a:blip>
          <a:stretch>
            <a:fillRect/>
          </a:stretch>
        </p:blipFill>
        <p:spPr>
          <a:xfrm>
            <a:off x="7530775" y="363450"/>
            <a:ext cx="1249675" cy="554325"/>
          </a:xfrm>
          <a:prstGeom prst="rect">
            <a:avLst/>
          </a:prstGeom>
          <a:noFill/>
          <a:ln>
            <a:noFill/>
          </a:ln>
          <a:effectLst>
            <a:outerShdw blurRad="57150" rotWithShape="0" algn="bl" dir="5400000" dist="57150">
              <a:srgbClr val="1C4587">
                <a:alpha val="50000"/>
              </a:srgbClr>
            </a:outerShdw>
          </a:effectLst>
        </p:spPr>
      </p:pic>
      <p:sp>
        <p:nvSpPr>
          <p:cNvPr id="134" name="Google Shape;134;p16"/>
          <p:cNvSpPr txBox="1"/>
          <p:nvPr>
            <p:ph idx="1" type="body"/>
          </p:nvPr>
        </p:nvSpPr>
        <p:spPr>
          <a:xfrm>
            <a:off x="1038825" y="1304550"/>
            <a:ext cx="7042200" cy="3044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FFFFFF"/>
              </a:buClr>
              <a:buSzPts val="1800"/>
              <a:buChar char="●"/>
              <a:defRPr b="1" sz="1800">
                <a:solidFill>
                  <a:srgbClr val="FFFFFF"/>
                </a:solidFill>
              </a:defRPr>
            </a:lvl1pPr>
            <a:lvl2pPr indent="-342900" lvl="1" marL="914400">
              <a:spcBef>
                <a:spcPts val="0"/>
              </a:spcBef>
              <a:spcAft>
                <a:spcPts val="0"/>
              </a:spcAft>
              <a:buClr>
                <a:srgbClr val="FFFFFF"/>
              </a:buClr>
              <a:buSzPts val="1800"/>
              <a:buChar char="○"/>
              <a:defRPr b="1" sz="1800">
                <a:solidFill>
                  <a:srgbClr val="FFFFFF"/>
                </a:solidFill>
              </a:defRPr>
            </a:lvl2pPr>
            <a:lvl3pPr indent="-342900" lvl="2" marL="1371600">
              <a:spcBef>
                <a:spcPts val="0"/>
              </a:spcBef>
              <a:spcAft>
                <a:spcPts val="0"/>
              </a:spcAft>
              <a:buClr>
                <a:srgbClr val="FFFFFF"/>
              </a:buClr>
              <a:buSzPts val="1800"/>
              <a:buChar char="■"/>
              <a:defRPr sz="1800">
                <a:solidFill>
                  <a:srgbClr val="FFFFFF"/>
                </a:solidFill>
              </a:defRPr>
            </a:lvl3pPr>
            <a:lvl4pPr indent="-342900" lvl="3" marL="1828800">
              <a:spcBef>
                <a:spcPts val="0"/>
              </a:spcBef>
              <a:spcAft>
                <a:spcPts val="0"/>
              </a:spcAft>
              <a:buClr>
                <a:srgbClr val="FFFFFF"/>
              </a:buClr>
              <a:buSzPts val="1800"/>
              <a:buChar char="●"/>
              <a:defRPr sz="1800">
                <a:solidFill>
                  <a:srgbClr val="FFFFFF"/>
                </a:solidFill>
              </a:defRPr>
            </a:lvl4pPr>
            <a:lvl5pPr indent="-342900" lvl="4" marL="2286000">
              <a:spcBef>
                <a:spcPts val="0"/>
              </a:spcBef>
              <a:spcAft>
                <a:spcPts val="0"/>
              </a:spcAft>
              <a:buClr>
                <a:srgbClr val="FFFFFF"/>
              </a:buClr>
              <a:buSzPts val="1800"/>
              <a:buChar char="○"/>
              <a:defRPr sz="1800">
                <a:solidFill>
                  <a:srgbClr val="FFFFFF"/>
                </a:solidFill>
              </a:defRPr>
            </a:lvl5pPr>
            <a:lvl6pPr indent="-342900" lvl="5" marL="2743200">
              <a:spcBef>
                <a:spcPts val="0"/>
              </a:spcBef>
              <a:spcAft>
                <a:spcPts val="0"/>
              </a:spcAft>
              <a:buClr>
                <a:srgbClr val="FFFFFF"/>
              </a:buClr>
              <a:buSzPts val="1800"/>
              <a:buChar char="■"/>
              <a:defRPr sz="1800">
                <a:solidFill>
                  <a:srgbClr val="FFFFFF"/>
                </a:solidFill>
              </a:defRPr>
            </a:lvl6pPr>
            <a:lvl7pPr indent="-342900" lvl="6" marL="3200400">
              <a:spcBef>
                <a:spcPts val="0"/>
              </a:spcBef>
              <a:spcAft>
                <a:spcPts val="0"/>
              </a:spcAft>
              <a:buClr>
                <a:srgbClr val="FFFFFF"/>
              </a:buClr>
              <a:buSzPts val="1800"/>
              <a:buChar char="●"/>
              <a:defRPr sz="1800">
                <a:solidFill>
                  <a:srgbClr val="FFFFFF"/>
                </a:solidFill>
              </a:defRPr>
            </a:lvl7pPr>
            <a:lvl8pPr indent="-342900" lvl="7" marL="3657600">
              <a:spcBef>
                <a:spcPts val="0"/>
              </a:spcBef>
              <a:spcAft>
                <a:spcPts val="0"/>
              </a:spcAft>
              <a:buClr>
                <a:srgbClr val="FFFFFF"/>
              </a:buClr>
              <a:buSzPts val="1800"/>
              <a:buChar char="○"/>
              <a:defRPr sz="1800">
                <a:solidFill>
                  <a:srgbClr val="FFFFFF"/>
                </a:solidFill>
              </a:defRPr>
            </a:lvl8pPr>
            <a:lvl9pPr indent="-342900" lvl="8" marL="4114800">
              <a:spcBef>
                <a:spcPts val="0"/>
              </a:spcBef>
              <a:spcAft>
                <a:spcPts val="0"/>
              </a:spcAft>
              <a:buClr>
                <a:srgbClr val="FFFFFF"/>
              </a:buClr>
              <a:buSzPts val="1800"/>
              <a:buChar char="■"/>
              <a:defRPr sz="1800">
                <a:solidFill>
                  <a:srgbClr val="FFFFFF"/>
                </a:solidFill>
              </a:defRPr>
            </a:lvl9pPr>
          </a:lstStyle>
          <a:p/>
        </p:txBody>
      </p:sp>
      <p:sp>
        <p:nvSpPr>
          <p:cNvPr id="135" name="Google Shape;135;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FFFFFF"/>
                </a:solidFill>
                <a:latin typeface="Montserrat"/>
                <a:ea typeface="Montserrat"/>
                <a:cs typeface="Montserrat"/>
                <a:sym typeface="Montserrat"/>
              </a:defRPr>
            </a:lvl1pPr>
            <a:lvl2pPr lvl="1">
              <a:buNone/>
              <a:defRPr sz="1300">
                <a:solidFill>
                  <a:srgbClr val="FFFFFF"/>
                </a:solidFill>
                <a:latin typeface="Montserrat"/>
                <a:ea typeface="Montserrat"/>
                <a:cs typeface="Montserrat"/>
                <a:sym typeface="Montserrat"/>
              </a:defRPr>
            </a:lvl2pPr>
            <a:lvl3pPr lvl="2">
              <a:buNone/>
              <a:defRPr sz="1300">
                <a:solidFill>
                  <a:srgbClr val="FFFFFF"/>
                </a:solidFill>
                <a:latin typeface="Montserrat"/>
                <a:ea typeface="Montserrat"/>
                <a:cs typeface="Montserrat"/>
                <a:sym typeface="Montserrat"/>
              </a:defRPr>
            </a:lvl3pPr>
            <a:lvl4pPr lvl="3">
              <a:buNone/>
              <a:defRPr sz="1300">
                <a:solidFill>
                  <a:srgbClr val="FFFFFF"/>
                </a:solidFill>
                <a:latin typeface="Montserrat"/>
                <a:ea typeface="Montserrat"/>
                <a:cs typeface="Montserrat"/>
                <a:sym typeface="Montserrat"/>
              </a:defRPr>
            </a:lvl4pPr>
            <a:lvl5pPr lvl="4">
              <a:buNone/>
              <a:defRPr sz="1300">
                <a:solidFill>
                  <a:srgbClr val="FFFFFF"/>
                </a:solidFill>
                <a:latin typeface="Montserrat"/>
                <a:ea typeface="Montserrat"/>
                <a:cs typeface="Montserrat"/>
                <a:sym typeface="Montserrat"/>
              </a:defRPr>
            </a:lvl5pPr>
            <a:lvl6pPr lvl="5">
              <a:buNone/>
              <a:defRPr sz="1300">
                <a:solidFill>
                  <a:srgbClr val="FFFFFF"/>
                </a:solidFill>
                <a:latin typeface="Montserrat"/>
                <a:ea typeface="Montserrat"/>
                <a:cs typeface="Montserrat"/>
                <a:sym typeface="Montserrat"/>
              </a:defRPr>
            </a:lvl6pPr>
            <a:lvl7pPr lvl="6">
              <a:buNone/>
              <a:defRPr sz="1300">
                <a:solidFill>
                  <a:srgbClr val="FFFFFF"/>
                </a:solidFill>
                <a:latin typeface="Montserrat"/>
                <a:ea typeface="Montserrat"/>
                <a:cs typeface="Montserrat"/>
                <a:sym typeface="Montserrat"/>
              </a:defRPr>
            </a:lvl7pPr>
            <a:lvl8pPr lvl="7">
              <a:buNone/>
              <a:defRPr sz="1300">
                <a:solidFill>
                  <a:srgbClr val="FFFFFF"/>
                </a:solidFill>
                <a:latin typeface="Montserrat"/>
                <a:ea typeface="Montserrat"/>
                <a:cs typeface="Montserrat"/>
                <a:sym typeface="Montserrat"/>
              </a:defRPr>
            </a:lvl8pPr>
            <a:lvl9pPr lvl="8">
              <a:buNone/>
              <a:defRPr sz="1300">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TITLE_AND_TWO_COLUMNS_1_1_1_1_1_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1C4587"/>
                </a:solidFill>
                <a:latin typeface="Montserrat"/>
                <a:ea typeface="Montserrat"/>
                <a:cs typeface="Montserrat"/>
                <a:sym typeface="Montserrat"/>
              </a:defRPr>
            </a:lvl1pPr>
            <a:lvl2pPr lvl="1">
              <a:buNone/>
              <a:defRPr sz="1300">
                <a:solidFill>
                  <a:srgbClr val="1C4587"/>
                </a:solidFill>
                <a:latin typeface="Montserrat"/>
                <a:ea typeface="Montserrat"/>
                <a:cs typeface="Montserrat"/>
                <a:sym typeface="Montserrat"/>
              </a:defRPr>
            </a:lvl2pPr>
            <a:lvl3pPr lvl="2">
              <a:buNone/>
              <a:defRPr sz="1300">
                <a:solidFill>
                  <a:srgbClr val="1C4587"/>
                </a:solidFill>
                <a:latin typeface="Montserrat"/>
                <a:ea typeface="Montserrat"/>
                <a:cs typeface="Montserrat"/>
                <a:sym typeface="Montserrat"/>
              </a:defRPr>
            </a:lvl3pPr>
            <a:lvl4pPr lvl="3">
              <a:buNone/>
              <a:defRPr sz="1300">
                <a:solidFill>
                  <a:srgbClr val="1C4587"/>
                </a:solidFill>
                <a:latin typeface="Montserrat"/>
                <a:ea typeface="Montserrat"/>
                <a:cs typeface="Montserrat"/>
                <a:sym typeface="Montserrat"/>
              </a:defRPr>
            </a:lvl4pPr>
            <a:lvl5pPr lvl="4">
              <a:buNone/>
              <a:defRPr sz="1300">
                <a:solidFill>
                  <a:srgbClr val="1C4587"/>
                </a:solidFill>
                <a:latin typeface="Montserrat"/>
                <a:ea typeface="Montserrat"/>
                <a:cs typeface="Montserrat"/>
                <a:sym typeface="Montserrat"/>
              </a:defRPr>
            </a:lvl5pPr>
            <a:lvl6pPr lvl="5">
              <a:buNone/>
              <a:defRPr sz="1300">
                <a:solidFill>
                  <a:srgbClr val="1C4587"/>
                </a:solidFill>
                <a:latin typeface="Montserrat"/>
                <a:ea typeface="Montserrat"/>
                <a:cs typeface="Montserrat"/>
                <a:sym typeface="Montserrat"/>
              </a:defRPr>
            </a:lvl6pPr>
            <a:lvl7pPr lvl="6">
              <a:buNone/>
              <a:defRPr sz="1300">
                <a:solidFill>
                  <a:srgbClr val="1C4587"/>
                </a:solidFill>
                <a:latin typeface="Montserrat"/>
                <a:ea typeface="Montserrat"/>
                <a:cs typeface="Montserrat"/>
                <a:sym typeface="Montserrat"/>
              </a:defRPr>
            </a:lvl7pPr>
            <a:lvl8pPr lvl="7">
              <a:buNone/>
              <a:defRPr sz="1300">
                <a:solidFill>
                  <a:srgbClr val="1C4587"/>
                </a:solidFill>
                <a:latin typeface="Montserrat"/>
                <a:ea typeface="Montserrat"/>
                <a:cs typeface="Montserrat"/>
                <a:sym typeface="Montserrat"/>
              </a:defRPr>
            </a:lvl8pPr>
            <a:lvl9pPr lvl="8">
              <a:buNone/>
              <a:defRPr sz="1300">
                <a:solidFill>
                  <a:srgbClr val="1C4587"/>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138" name="Shape 138"/>
        <p:cNvGrpSpPr/>
        <p:nvPr/>
      </p:nvGrpSpPr>
      <p:grpSpPr>
        <a:xfrm>
          <a:off x="0" y="0"/>
          <a:ext cx="0" cy="0"/>
          <a:chOff x="0" y="0"/>
          <a:chExt cx="0" cy="0"/>
        </a:xfrm>
      </p:grpSpPr>
      <p:sp>
        <p:nvSpPr>
          <p:cNvPr id="139" name="Google Shape;139;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40" name="Google Shape;140;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1" name="Google Shape;141;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42" name="Shape 142"/>
        <p:cNvGrpSpPr/>
        <p:nvPr/>
      </p:nvGrpSpPr>
      <p:grpSpPr>
        <a:xfrm>
          <a:off x="0" y="0"/>
          <a:ext cx="0" cy="0"/>
          <a:chOff x="0" y="0"/>
          <a:chExt cx="0" cy="0"/>
        </a:xfrm>
      </p:grpSpPr>
      <p:sp>
        <p:nvSpPr>
          <p:cNvPr id="143" name="Google Shape;14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44" name="Google Shape;144;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5" name="Google Shape;14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46" name="Shape 146"/>
        <p:cNvGrpSpPr/>
        <p:nvPr/>
      </p:nvGrpSpPr>
      <p:grpSpPr>
        <a:xfrm>
          <a:off x="0" y="0"/>
          <a:ext cx="0" cy="0"/>
          <a:chOff x="0" y="0"/>
          <a:chExt cx="0" cy="0"/>
        </a:xfrm>
      </p:grpSpPr>
      <p:sp>
        <p:nvSpPr>
          <p:cNvPr id="147" name="Google Shape;147;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48" name="Google Shape;148;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9" name="Google Shape;14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v.2" type="secHead">
  <p:cSld name="SECTION_HEADER">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3"/>
          <p:cNvSpPr/>
          <p:nvPr/>
        </p:nvSpPr>
        <p:spPr>
          <a:xfrm>
            <a:off x="287850" y="290675"/>
            <a:ext cx="8568300" cy="4562100"/>
          </a:xfrm>
          <a:prstGeom prst="rect">
            <a:avLst/>
          </a:prstGeom>
          <a:noFill/>
          <a:ln cap="flat" cmpd="sng" w="3810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 name="Google Shape;19;p3"/>
          <p:cNvPicPr preferRelativeResize="0"/>
          <p:nvPr/>
        </p:nvPicPr>
        <p:blipFill>
          <a:blip r:embed="rId3">
            <a:alphaModFix/>
          </a:blip>
          <a:stretch>
            <a:fillRect/>
          </a:stretch>
        </p:blipFill>
        <p:spPr>
          <a:xfrm>
            <a:off x="596575" y="1453896"/>
            <a:ext cx="1249675" cy="554325"/>
          </a:xfrm>
          <a:prstGeom prst="rect">
            <a:avLst/>
          </a:prstGeom>
          <a:noFill/>
          <a:ln>
            <a:noFill/>
          </a:ln>
          <a:effectLst>
            <a:outerShdw blurRad="57150" rotWithShape="0" algn="bl" dir="5400000" dist="19050">
              <a:srgbClr val="1C4587">
                <a:alpha val="50000"/>
              </a:srgbClr>
            </a:outerShdw>
          </a:effectLst>
        </p:spPr>
      </p:pic>
      <p:pic>
        <p:nvPicPr>
          <p:cNvPr id="20" name="Google Shape;20;p3"/>
          <p:cNvPicPr preferRelativeResize="0"/>
          <p:nvPr/>
        </p:nvPicPr>
        <p:blipFill rotWithShape="1">
          <a:blip r:embed="rId4">
            <a:alphaModFix amt="87000"/>
          </a:blip>
          <a:srcRect b="19062" l="0" r="0" t="1345"/>
          <a:stretch/>
        </p:blipFill>
        <p:spPr>
          <a:xfrm>
            <a:off x="5660136" y="758952"/>
            <a:ext cx="2832350" cy="4093751"/>
          </a:xfrm>
          <a:prstGeom prst="rect">
            <a:avLst/>
          </a:prstGeom>
          <a:noFill/>
          <a:ln>
            <a:noFill/>
          </a:ln>
          <a:effectLst>
            <a:outerShdw blurRad="85725" rotWithShape="0" algn="bl" dir="2940000" dist="57150">
              <a:srgbClr val="1C4587">
                <a:alpha val="90000"/>
              </a:srgbClr>
            </a:outerShdw>
          </a:effectLst>
        </p:spPr>
      </p:pic>
      <p:sp>
        <p:nvSpPr>
          <p:cNvPr id="21" name="Google Shape;21;p3"/>
          <p:cNvSpPr txBox="1"/>
          <p:nvPr>
            <p:ph type="title"/>
          </p:nvPr>
        </p:nvSpPr>
        <p:spPr>
          <a:xfrm>
            <a:off x="656600" y="2162200"/>
            <a:ext cx="6397800" cy="1914900"/>
          </a:xfrm>
          <a:prstGeom prst="rect">
            <a:avLst/>
          </a:prstGeom>
          <a:effectLst>
            <a:outerShdw blurRad="71438" rotWithShape="0" algn="bl" dir="5400000" dist="19050">
              <a:srgbClr val="1C4587">
                <a:alpha val="50000"/>
              </a:srgbClr>
            </a:outerShdw>
          </a:effectLst>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2" name="Google Shape;22;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1C4587"/>
                </a:solidFill>
                <a:latin typeface="Montserrat"/>
                <a:ea typeface="Montserrat"/>
                <a:cs typeface="Montserrat"/>
                <a:sym typeface="Montserrat"/>
              </a:defRPr>
            </a:lvl1pPr>
            <a:lvl2pPr lvl="1">
              <a:buNone/>
              <a:defRPr sz="1300">
                <a:solidFill>
                  <a:srgbClr val="1C4587"/>
                </a:solidFill>
                <a:latin typeface="Montserrat"/>
                <a:ea typeface="Montserrat"/>
                <a:cs typeface="Montserrat"/>
                <a:sym typeface="Montserrat"/>
              </a:defRPr>
            </a:lvl2pPr>
            <a:lvl3pPr lvl="2">
              <a:buNone/>
              <a:defRPr sz="1300">
                <a:solidFill>
                  <a:srgbClr val="1C4587"/>
                </a:solidFill>
                <a:latin typeface="Montserrat"/>
                <a:ea typeface="Montserrat"/>
                <a:cs typeface="Montserrat"/>
                <a:sym typeface="Montserrat"/>
              </a:defRPr>
            </a:lvl3pPr>
            <a:lvl4pPr lvl="3">
              <a:buNone/>
              <a:defRPr sz="1300">
                <a:solidFill>
                  <a:srgbClr val="1C4587"/>
                </a:solidFill>
                <a:latin typeface="Montserrat"/>
                <a:ea typeface="Montserrat"/>
                <a:cs typeface="Montserrat"/>
                <a:sym typeface="Montserrat"/>
              </a:defRPr>
            </a:lvl4pPr>
            <a:lvl5pPr lvl="4">
              <a:buNone/>
              <a:defRPr sz="1300">
                <a:solidFill>
                  <a:srgbClr val="1C4587"/>
                </a:solidFill>
                <a:latin typeface="Montserrat"/>
                <a:ea typeface="Montserrat"/>
                <a:cs typeface="Montserrat"/>
                <a:sym typeface="Montserrat"/>
              </a:defRPr>
            </a:lvl5pPr>
            <a:lvl6pPr lvl="5">
              <a:buNone/>
              <a:defRPr sz="1300">
                <a:solidFill>
                  <a:srgbClr val="1C4587"/>
                </a:solidFill>
                <a:latin typeface="Montserrat"/>
                <a:ea typeface="Montserrat"/>
                <a:cs typeface="Montserrat"/>
                <a:sym typeface="Montserrat"/>
              </a:defRPr>
            </a:lvl6pPr>
            <a:lvl7pPr lvl="6">
              <a:buNone/>
              <a:defRPr sz="1300">
                <a:solidFill>
                  <a:srgbClr val="1C4587"/>
                </a:solidFill>
                <a:latin typeface="Montserrat"/>
                <a:ea typeface="Montserrat"/>
                <a:cs typeface="Montserrat"/>
                <a:sym typeface="Montserrat"/>
              </a:defRPr>
            </a:lvl7pPr>
            <a:lvl8pPr lvl="7">
              <a:buNone/>
              <a:defRPr sz="1300">
                <a:solidFill>
                  <a:srgbClr val="1C4587"/>
                </a:solidFill>
                <a:latin typeface="Montserrat"/>
                <a:ea typeface="Montserrat"/>
                <a:cs typeface="Montserrat"/>
                <a:sym typeface="Montserrat"/>
              </a:defRPr>
            </a:lvl8pPr>
            <a:lvl9pPr lvl="8">
              <a:buNone/>
              <a:defRPr sz="1300">
                <a:solidFill>
                  <a:srgbClr val="1C4587"/>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50" name="Shape 150"/>
        <p:cNvGrpSpPr/>
        <p:nvPr/>
      </p:nvGrpSpPr>
      <p:grpSpPr>
        <a:xfrm>
          <a:off x="0" y="0"/>
          <a:ext cx="0" cy="0"/>
          <a:chOff x="0" y="0"/>
          <a:chExt cx="0" cy="0"/>
        </a:xfrm>
      </p:grpSpPr>
      <p:sp>
        <p:nvSpPr>
          <p:cNvPr id="151" name="Google Shape;15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52" name="Google Shape;152;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3" name="Google Shape;15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IG Client Template">
  <p:cSld name="BLANK_1">
    <p:spTree>
      <p:nvGrpSpPr>
        <p:cNvPr id="154" name="Shape 154"/>
        <p:cNvGrpSpPr/>
        <p:nvPr/>
      </p:nvGrpSpPr>
      <p:grpSpPr>
        <a:xfrm>
          <a:off x="0" y="0"/>
          <a:ext cx="0" cy="0"/>
          <a:chOff x="0" y="0"/>
          <a:chExt cx="0" cy="0"/>
        </a:xfrm>
      </p:grpSpPr>
      <p:sp>
        <p:nvSpPr>
          <p:cNvPr id="155" name="Google Shape;155;p22"/>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txBox="1"/>
          <p:nvPr>
            <p:ph idx="12" type="sldNum"/>
          </p:nvPr>
        </p:nvSpPr>
        <p:spPr>
          <a:xfrm>
            <a:off x="457200" y="4189182"/>
            <a:ext cx="548700" cy="544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57" name="Shape 157"/>
        <p:cNvGrpSpPr/>
        <p:nvPr/>
      </p:nvGrpSpPr>
      <p:grpSpPr>
        <a:xfrm>
          <a:off x="0" y="0"/>
          <a:ext cx="0" cy="0"/>
          <a:chOff x="0" y="0"/>
          <a:chExt cx="0" cy="0"/>
        </a:xfrm>
      </p:grpSpPr>
      <p:sp>
        <p:nvSpPr>
          <p:cNvPr id="158" name="Google Shape;158;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59" name="Google Shape;159;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0" name="Google Shape;16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61" name="Shape 161"/>
        <p:cNvGrpSpPr/>
        <p:nvPr/>
      </p:nvGrpSpPr>
      <p:grpSpPr>
        <a:xfrm>
          <a:off x="0" y="0"/>
          <a:ext cx="0" cy="0"/>
          <a:chOff x="0" y="0"/>
          <a:chExt cx="0" cy="0"/>
        </a:xfrm>
      </p:grpSpPr>
      <p:sp>
        <p:nvSpPr>
          <p:cNvPr id="162" name="Google Shape;16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3" name="Google Shape;163;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4" name="Google Shape;16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SECTION_HEADER_1">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4"/>
          <p:cNvSpPr/>
          <p:nvPr/>
        </p:nvSpPr>
        <p:spPr>
          <a:xfrm>
            <a:off x="287850" y="290675"/>
            <a:ext cx="8568300" cy="4562100"/>
          </a:xfrm>
          <a:prstGeom prst="rect">
            <a:avLst/>
          </a:prstGeom>
          <a:noFill/>
          <a:ln cap="flat" cmpd="sng" w="3810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 name="Google Shape;25;p4"/>
          <p:cNvPicPr preferRelativeResize="0"/>
          <p:nvPr/>
        </p:nvPicPr>
        <p:blipFill>
          <a:blip r:embed="rId3">
            <a:alphaModFix/>
          </a:blip>
          <a:stretch>
            <a:fillRect/>
          </a:stretch>
        </p:blipFill>
        <p:spPr>
          <a:xfrm>
            <a:off x="7494675" y="381071"/>
            <a:ext cx="1249675" cy="554325"/>
          </a:xfrm>
          <a:prstGeom prst="rect">
            <a:avLst/>
          </a:prstGeom>
          <a:noFill/>
          <a:ln>
            <a:noFill/>
          </a:ln>
          <a:effectLst>
            <a:outerShdw blurRad="57150" rotWithShape="0" algn="bl" dir="5400000" dist="19050">
              <a:srgbClr val="1C4587">
                <a:alpha val="50000"/>
              </a:srgbClr>
            </a:outerShdw>
          </a:effectLst>
        </p:spPr>
      </p:pic>
      <p:sp>
        <p:nvSpPr>
          <p:cNvPr id="26" name="Google Shape;26;p4"/>
          <p:cNvSpPr txBox="1"/>
          <p:nvPr/>
        </p:nvSpPr>
        <p:spPr>
          <a:xfrm>
            <a:off x="685800" y="1741825"/>
            <a:ext cx="7772400" cy="89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6500">
              <a:solidFill>
                <a:srgbClr val="1C4587"/>
              </a:solidFill>
              <a:latin typeface="Montserrat"/>
              <a:ea typeface="Montserrat"/>
              <a:cs typeface="Montserrat"/>
              <a:sym typeface="Montserrat"/>
            </a:endParaRPr>
          </a:p>
        </p:txBody>
      </p:sp>
      <p:sp>
        <p:nvSpPr>
          <p:cNvPr id="27" name="Google Shape;27;p4"/>
          <p:cNvSpPr txBox="1"/>
          <p:nvPr>
            <p:ph type="title"/>
          </p:nvPr>
        </p:nvSpPr>
        <p:spPr>
          <a:xfrm>
            <a:off x="2023200" y="1663975"/>
            <a:ext cx="5097600" cy="1507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b="1" sz="4300">
                <a:solidFill>
                  <a:srgbClr val="1C4587"/>
                </a:solidFill>
                <a:latin typeface="Montserrat"/>
                <a:ea typeface="Montserrat"/>
                <a:cs typeface="Montserrat"/>
                <a:sym typeface="Montserrat"/>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28" name="Google Shape;28;p4"/>
          <p:cNvSpPr txBox="1"/>
          <p:nvPr>
            <p:ph idx="1" type="subTitle"/>
          </p:nvPr>
        </p:nvSpPr>
        <p:spPr>
          <a:xfrm>
            <a:off x="2908050" y="3220500"/>
            <a:ext cx="3327900" cy="5544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b="1">
                <a:solidFill>
                  <a:srgbClr val="1C4587"/>
                </a:solidFill>
                <a:latin typeface="Montserrat"/>
                <a:ea typeface="Montserrat"/>
                <a:cs typeface="Montserrat"/>
                <a:sym typeface="Montserrat"/>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
        <p:nvSpPr>
          <p:cNvPr id="29" name="Google Shape;29;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1C4587"/>
                </a:solidFill>
                <a:latin typeface="Montserrat"/>
                <a:ea typeface="Montserrat"/>
                <a:cs typeface="Montserrat"/>
                <a:sym typeface="Montserrat"/>
              </a:defRPr>
            </a:lvl1pPr>
            <a:lvl2pPr lvl="1">
              <a:buNone/>
              <a:defRPr sz="1300">
                <a:solidFill>
                  <a:srgbClr val="1C4587"/>
                </a:solidFill>
                <a:latin typeface="Montserrat"/>
                <a:ea typeface="Montserrat"/>
                <a:cs typeface="Montserrat"/>
                <a:sym typeface="Montserrat"/>
              </a:defRPr>
            </a:lvl2pPr>
            <a:lvl3pPr lvl="2">
              <a:buNone/>
              <a:defRPr sz="1300">
                <a:solidFill>
                  <a:srgbClr val="1C4587"/>
                </a:solidFill>
                <a:latin typeface="Montserrat"/>
                <a:ea typeface="Montserrat"/>
                <a:cs typeface="Montserrat"/>
                <a:sym typeface="Montserrat"/>
              </a:defRPr>
            </a:lvl3pPr>
            <a:lvl4pPr lvl="3">
              <a:buNone/>
              <a:defRPr sz="1300">
                <a:solidFill>
                  <a:srgbClr val="1C4587"/>
                </a:solidFill>
                <a:latin typeface="Montserrat"/>
                <a:ea typeface="Montserrat"/>
                <a:cs typeface="Montserrat"/>
                <a:sym typeface="Montserrat"/>
              </a:defRPr>
            </a:lvl4pPr>
            <a:lvl5pPr lvl="4">
              <a:buNone/>
              <a:defRPr sz="1300">
                <a:solidFill>
                  <a:srgbClr val="1C4587"/>
                </a:solidFill>
                <a:latin typeface="Montserrat"/>
                <a:ea typeface="Montserrat"/>
                <a:cs typeface="Montserrat"/>
                <a:sym typeface="Montserrat"/>
              </a:defRPr>
            </a:lvl5pPr>
            <a:lvl6pPr lvl="5">
              <a:buNone/>
              <a:defRPr sz="1300">
                <a:solidFill>
                  <a:srgbClr val="1C4587"/>
                </a:solidFill>
                <a:latin typeface="Montserrat"/>
                <a:ea typeface="Montserrat"/>
                <a:cs typeface="Montserrat"/>
                <a:sym typeface="Montserrat"/>
              </a:defRPr>
            </a:lvl6pPr>
            <a:lvl7pPr lvl="6">
              <a:buNone/>
              <a:defRPr sz="1300">
                <a:solidFill>
                  <a:srgbClr val="1C4587"/>
                </a:solidFill>
                <a:latin typeface="Montserrat"/>
                <a:ea typeface="Montserrat"/>
                <a:cs typeface="Montserrat"/>
                <a:sym typeface="Montserrat"/>
              </a:defRPr>
            </a:lvl7pPr>
            <a:lvl8pPr lvl="7">
              <a:buNone/>
              <a:defRPr sz="1300">
                <a:solidFill>
                  <a:srgbClr val="1C4587"/>
                </a:solidFill>
                <a:latin typeface="Montserrat"/>
                <a:ea typeface="Montserrat"/>
                <a:cs typeface="Montserrat"/>
                <a:sym typeface="Montserrat"/>
              </a:defRPr>
            </a:lvl8pPr>
            <a:lvl9pPr lvl="8">
              <a:buNone/>
              <a:defRPr sz="1300">
                <a:solidFill>
                  <a:srgbClr val="1C4587"/>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p:cSld name="SECTION_HEADER_1_2">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1C4587"/>
                </a:solidFill>
                <a:latin typeface="Montserrat"/>
                <a:ea typeface="Montserrat"/>
                <a:cs typeface="Montserrat"/>
                <a:sym typeface="Montserrat"/>
              </a:defRPr>
            </a:lvl1pPr>
            <a:lvl2pPr lvl="1">
              <a:buNone/>
              <a:defRPr sz="1300">
                <a:solidFill>
                  <a:srgbClr val="1C4587"/>
                </a:solidFill>
                <a:latin typeface="Montserrat"/>
                <a:ea typeface="Montserrat"/>
                <a:cs typeface="Montserrat"/>
                <a:sym typeface="Montserrat"/>
              </a:defRPr>
            </a:lvl2pPr>
            <a:lvl3pPr lvl="2">
              <a:buNone/>
              <a:defRPr sz="1300">
                <a:solidFill>
                  <a:srgbClr val="1C4587"/>
                </a:solidFill>
                <a:latin typeface="Montserrat"/>
                <a:ea typeface="Montserrat"/>
                <a:cs typeface="Montserrat"/>
                <a:sym typeface="Montserrat"/>
              </a:defRPr>
            </a:lvl3pPr>
            <a:lvl4pPr lvl="3">
              <a:buNone/>
              <a:defRPr sz="1300">
                <a:solidFill>
                  <a:srgbClr val="1C4587"/>
                </a:solidFill>
                <a:latin typeface="Montserrat"/>
                <a:ea typeface="Montserrat"/>
                <a:cs typeface="Montserrat"/>
                <a:sym typeface="Montserrat"/>
              </a:defRPr>
            </a:lvl4pPr>
            <a:lvl5pPr lvl="4">
              <a:buNone/>
              <a:defRPr sz="1300">
                <a:solidFill>
                  <a:srgbClr val="1C4587"/>
                </a:solidFill>
                <a:latin typeface="Montserrat"/>
                <a:ea typeface="Montserrat"/>
                <a:cs typeface="Montserrat"/>
                <a:sym typeface="Montserrat"/>
              </a:defRPr>
            </a:lvl5pPr>
            <a:lvl6pPr lvl="5">
              <a:buNone/>
              <a:defRPr sz="1300">
                <a:solidFill>
                  <a:srgbClr val="1C4587"/>
                </a:solidFill>
                <a:latin typeface="Montserrat"/>
                <a:ea typeface="Montserrat"/>
                <a:cs typeface="Montserrat"/>
                <a:sym typeface="Montserrat"/>
              </a:defRPr>
            </a:lvl6pPr>
            <a:lvl7pPr lvl="6">
              <a:buNone/>
              <a:defRPr sz="1300">
                <a:solidFill>
                  <a:srgbClr val="1C4587"/>
                </a:solidFill>
                <a:latin typeface="Montserrat"/>
                <a:ea typeface="Montserrat"/>
                <a:cs typeface="Montserrat"/>
                <a:sym typeface="Montserrat"/>
              </a:defRPr>
            </a:lvl7pPr>
            <a:lvl8pPr lvl="7">
              <a:buNone/>
              <a:defRPr sz="1300">
                <a:solidFill>
                  <a:srgbClr val="1C4587"/>
                </a:solidFill>
                <a:latin typeface="Montserrat"/>
                <a:ea typeface="Montserrat"/>
                <a:cs typeface="Montserrat"/>
                <a:sym typeface="Montserrat"/>
              </a:defRPr>
            </a:lvl8pPr>
            <a:lvl9pPr lvl="8">
              <a:buNone/>
              <a:defRPr sz="1300">
                <a:solidFill>
                  <a:srgbClr val="1C4587"/>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p:cSld name="SECTION_HEADER_1_2_3">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3">
            <a:alphaModFix/>
          </a:blip>
          <a:srcRect b="0" l="0" r="0" t="0"/>
          <a:stretch/>
        </p:blipFill>
        <p:spPr>
          <a:xfrm>
            <a:off x="5080225" y="414050"/>
            <a:ext cx="1251900" cy="1251900"/>
          </a:xfrm>
          <a:prstGeom prst="ellipse">
            <a:avLst/>
          </a:prstGeom>
          <a:noFill/>
          <a:ln>
            <a:noFill/>
          </a:ln>
        </p:spPr>
      </p:pic>
      <p:sp>
        <p:nvSpPr>
          <p:cNvPr id="34" name="Google Shape;34;p6"/>
          <p:cNvSpPr txBox="1"/>
          <p:nvPr/>
        </p:nvSpPr>
        <p:spPr>
          <a:xfrm>
            <a:off x="457200" y="4189182"/>
            <a:ext cx="548700" cy="54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pic>
        <p:nvPicPr>
          <p:cNvPr id="35" name="Google Shape;35;p6"/>
          <p:cNvPicPr preferRelativeResize="0"/>
          <p:nvPr/>
        </p:nvPicPr>
        <p:blipFill rotWithShape="1">
          <a:blip r:embed="rId3">
            <a:alphaModFix/>
          </a:blip>
          <a:srcRect b="0" l="0" r="0" t="0"/>
          <a:stretch/>
        </p:blipFill>
        <p:spPr>
          <a:xfrm>
            <a:off x="2892850" y="414050"/>
            <a:ext cx="1251900" cy="1251900"/>
          </a:xfrm>
          <a:prstGeom prst="ellipse">
            <a:avLst/>
          </a:prstGeom>
          <a:noFill/>
          <a:ln>
            <a:noFill/>
          </a:ln>
        </p:spPr>
      </p:pic>
      <p:sp>
        <p:nvSpPr>
          <p:cNvPr id="36" name="Google Shape;36;p6"/>
          <p:cNvSpPr txBox="1"/>
          <p:nvPr/>
        </p:nvSpPr>
        <p:spPr>
          <a:xfrm>
            <a:off x="369425" y="1938750"/>
            <a:ext cx="1925700" cy="11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Raleway"/>
                <a:ea typeface="Raleway"/>
                <a:cs typeface="Raleway"/>
                <a:sym typeface="Raleway"/>
              </a:rPr>
              <a:t>DIIG Data </a:t>
            </a:r>
            <a:endParaRPr b="1" sz="3000">
              <a:solidFill>
                <a:srgbClr val="FFFFFF"/>
              </a:solidFill>
              <a:latin typeface="Raleway"/>
              <a:ea typeface="Raleway"/>
              <a:cs typeface="Raleway"/>
              <a:sym typeface="Raleway"/>
            </a:endParaRPr>
          </a:p>
          <a:p>
            <a:pPr indent="0" lvl="0" marL="0" rtl="0" algn="l">
              <a:spcBef>
                <a:spcPts val="0"/>
              </a:spcBef>
              <a:spcAft>
                <a:spcPts val="0"/>
              </a:spcAft>
              <a:buNone/>
            </a:pPr>
            <a:r>
              <a:rPr b="1" lang="en" sz="3000">
                <a:solidFill>
                  <a:srgbClr val="FFFFFF"/>
                </a:solidFill>
                <a:latin typeface="Raleway"/>
                <a:ea typeface="Raleway"/>
                <a:cs typeface="Raleway"/>
                <a:sym typeface="Raleway"/>
              </a:rPr>
              <a:t>Team</a:t>
            </a:r>
            <a:endParaRPr b="1" sz="3000">
              <a:solidFill>
                <a:srgbClr val="FFFFFF"/>
              </a:solidFill>
              <a:latin typeface="Raleway"/>
              <a:ea typeface="Raleway"/>
              <a:cs typeface="Raleway"/>
              <a:sym typeface="Raleway"/>
            </a:endParaRPr>
          </a:p>
        </p:txBody>
      </p:sp>
      <p:pic>
        <p:nvPicPr>
          <p:cNvPr descr="Image result for linkedin icon&quot;" id="37" name="Google Shape;37;p6"/>
          <p:cNvPicPr preferRelativeResize="0"/>
          <p:nvPr/>
        </p:nvPicPr>
        <p:blipFill>
          <a:blip r:embed="rId4">
            <a:alphaModFix/>
          </a:blip>
          <a:stretch>
            <a:fillRect/>
          </a:stretch>
        </p:blipFill>
        <p:spPr>
          <a:xfrm>
            <a:off x="6170275" y="414050"/>
            <a:ext cx="161850" cy="161850"/>
          </a:xfrm>
          <a:prstGeom prst="rect">
            <a:avLst/>
          </a:prstGeom>
          <a:noFill/>
          <a:ln>
            <a:noFill/>
          </a:ln>
        </p:spPr>
      </p:pic>
      <p:pic>
        <p:nvPicPr>
          <p:cNvPr descr="Image result for linkedin icon&quot;" id="38" name="Google Shape;38;p6"/>
          <p:cNvPicPr preferRelativeResize="0"/>
          <p:nvPr/>
        </p:nvPicPr>
        <p:blipFill>
          <a:blip r:embed="rId4">
            <a:alphaModFix/>
          </a:blip>
          <a:stretch>
            <a:fillRect/>
          </a:stretch>
        </p:blipFill>
        <p:spPr>
          <a:xfrm>
            <a:off x="3982900" y="2758950"/>
            <a:ext cx="161850" cy="161850"/>
          </a:xfrm>
          <a:prstGeom prst="rect">
            <a:avLst/>
          </a:prstGeom>
          <a:noFill/>
          <a:ln>
            <a:noFill/>
          </a:ln>
        </p:spPr>
      </p:pic>
      <p:pic>
        <p:nvPicPr>
          <p:cNvPr descr="Image result for linkedin icon&quot;" id="39" name="Google Shape;39;p6"/>
          <p:cNvPicPr preferRelativeResize="0"/>
          <p:nvPr/>
        </p:nvPicPr>
        <p:blipFill>
          <a:blip r:embed="rId4">
            <a:alphaModFix/>
          </a:blip>
          <a:stretch>
            <a:fillRect/>
          </a:stretch>
        </p:blipFill>
        <p:spPr>
          <a:xfrm>
            <a:off x="6170275" y="2758950"/>
            <a:ext cx="161850" cy="161850"/>
          </a:xfrm>
          <a:prstGeom prst="rect">
            <a:avLst/>
          </a:prstGeom>
          <a:noFill/>
          <a:ln>
            <a:noFill/>
          </a:ln>
        </p:spPr>
      </p:pic>
      <p:pic>
        <p:nvPicPr>
          <p:cNvPr descr="Image result for linkedin icon&quot;" id="40" name="Google Shape;40;p6"/>
          <p:cNvPicPr preferRelativeResize="0"/>
          <p:nvPr/>
        </p:nvPicPr>
        <p:blipFill>
          <a:blip r:embed="rId4">
            <a:alphaModFix/>
          </a:blip>
          <a:stretch>
            <a:fillRect/>
          </a:stretch>
        </p:blipFill>
        <p:spPr>
          <a:xfrm>
            <a:off x="4036675" y="414050"/>
            <a:ext cx="161850" cy="161850"/>
          </a:xfrm>
          <a:prstGeom prst="rect">
            <a:avLst/>
          </a:prstGeom>
          <a:noFill/>
          <a:ln>
            <a:noFill/>
          </a:ln>
        </p:spPr>
      </p:pic>
      <p:pic>
        <p:nvPicPr>
          <p:cNvPr id="41" name="Google Shape;41;p6"/>
          <p:cNvPicPr preferRelativeResize="0"/>
          <p:nvPr/>
        </p:nvPicPr>
        <p:blipFill rotWithShape="1">
          <a:blip r:embed="rId3">
            <a:alphaModFix/>
          </a:blip>
          <a:srcRect b="0" l="0" r="0" t="0"/>
          <a:stretch/>
        </p:blipFill>
        <p:spPr>
          <a:xfrm>
            <a:off x="7213825" y="414050"/>
            <a:ext cx="1251900" cy="1251900"/>
          </a:xfrm>
          <a:prstGeom prst="ellipse">
            <a:avLst/>
          </a:prstGeom>
          <a:noFill/>
          <a:ln>
            <a:noFill/>
          </a:ln>
        </p:spPr>
      </p:pic>
      <p:pic>
        <p:nvPicPr>
          <p:cNvPr id="42" name="Google Shape;42;p6"/>
          <p:cNvPicPr preferRelativeResize="0"/>
          <p:nvPr/>
        </p:nvPicPr>
        <p:blipFill rotWithShape="1">
          <a:blip r:embed="rId3">
            <a:alphaModFix/>
          </a:blip>
          <a:srcRect b="0" l="0" r="0" t="0"/>
          <a:stretch/>
        </p:blipFill>
        <p:spPr>
          <a:xfrm>
            <a:off x="2927175" y="2758950"/>
            <a:ext cx="1251900" cy="1251900"/>
          </a:xfrm>
          <a:prstGeom prst="ellipse">
            <a:avLst/>
          </a:prstGeom>
          <a:noFill/>
          <a:ln>
            <a:noFill/>
          </a:ln>
        </p:spPr>
      </p:pic>
      <p:pic>
        <p:nvPicPr>
          <p:cNvPr id="43" name="Google Shape;43;p6"/>
          <p:cNvPicPr preferRelativeResize="0"/>
          <p:nvPr/>
        </p:nvPicPr>
        <p:blipFill rotWithShape="1">
          <a:blip r:embed="rId3">
            <a:alphaModFix/>
          </a:blip>
          <a:srcRect b="0" l="0" r="0" t="0"/>
          <a:stretch/>
        </p:blipFill>
        <p:spPr>
          <a:xfrm>
            <a:off x="5060775" y="2758950"/>
            <a:ext cx="1251900" cy="1251900"/>
          </a:xfrm>
          <a:prstGeom prst="ellipse">
            <a:avLst/>
          </a:prstGeom>
          <a:noFill/>
          <a:ln>
            <a:noFill/>
          </a:ln>
        </p:spPr>
      </p:pic>
      <p:pic>
        <p:nvPicPr>
          <p:cNvPr id="44" name="Google Shape;44;p6"/>
          <p:cNvPicPr preferRelativeResize="0"/>
          <p:nvPr/>
        </p:nvPicPr>
        <p:blipFill rotWithShape="1">
          <a:blip r:embed="rId3">
            <a:alphaModFix/>
          </a:blip>
          <a:srcRect b="0" l="0" r="0" t="0"/>
          <a:stretch/>
        </p:blipFill>
        <p:spPr>
          <a:xfrm>
            <a:off x="7258150" y="2751050"/>
            <a:ext cx="1251900" cy="1251900"/>
          </a:xfrm>
          <a:prstGeom prst="ellipse">
            <a:avLst/>
          </a:prstGeom>
          <a:noFill/>
          <a:ln>
            <a:noFill/>
          </a:ln>
        </p:spPr>
      </p:pic>
      <p:pic>
        <p:nvPicPr>
          <p:cNvPr descr="Image result for linkedin icon&quot;" id="45" name="Google Shape;45;p6"/>
          <p:cNvPicPr preferRelativeResize="0"/>
          <p:nvPr/>
        </p:nvPicPr>
        <p:blipFill>
          <a:blip r:embed="rId4">
            <a:alphaModFix/>
          </a:blip>
          <a:stretch>
            <a:fillRect/>
          </a:stretch>
        </p:blipFill>
        <p:spPr>
          <a:xfrm>
            <a:off x="8348200" y="414050"/>
            <a:ext cx="161850" cy="161850"/>
          </a:xfrm>
          <a:prstGeom prst="rect">
            <a:avLst/>
          </a:prstGeom>
          <a:noFill/>
          <a:ln>
            <a:noFill/>
          </a:ln>
        </p:spPr>
      </p:pic>
      <p:pic>
        <p:nvPicPr>
          <p:cNvPr descr="Image result for linkedin icon&quot;" id="46" name="Google Shape;46;p6"/>
          <p:cNvPicPr preferRelativeResize="0"/>
          <p:nvPr/>
        </p:nvPicPr>
        <p:blipFill>
          <a:blip r:embed="rId4">
            <a:alphaModFix/>
          </a:blip>
          <a:stretch>
            <a:fillRect/>
          </a:stretch>
        </p:blipFill>
        <p:spPr>
          <a:xfrm>
            <a:off x="8348200" y="2733700"/>
            <a:ext cx="161850" cy="161850"/>
          </a:xfrm>
          <a:prstGeom prst="rect">
            <a:avLst/>
          </a:prstGeom>
          <a:noFill/>
          <a:ln>
            <a:noFill/>
          </a:ln>
        </p:spPr>
      </p:pic>
      <p:sp>
        <p:nvSpPr>
          <p:cNvPr id="47" name="Google Shape;47;p6"/>
          <p:cNvSpPr/>
          <p:nvPr/>
        </p:nvSpPr>
        <p:spPr>
          <a:xfrm>
            <a:off x="-28700" y="-148500"/>
            <a:ext cx="2266800" cy="5342100"/>
          </a:xfrm>
          <a:prstGeom prst="rect">
            <a:avLst/>
          </a:prstGeom>
          <a:solidFill>
            <a:srgbClr val="1C458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txBox="1"/>
          <p:nvPr>
            <p:ph idx="1" type="subTitle"/>
          </p:nvPr>
        </p:nvSpPr>
        <p:spPr>
          <a:xfrm>
            <a:off x="2923175" y="1727325"/>
            <a:ext cx="1221600" cy="3381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49" name="Google Shape;49;p6"/>
          <p:cNvSpPr txBox="1"/>
          <p:nvPr>
            <p:ph idx="2" type="subTitle"/>
          </p:nvPr>
        </p:nvSpPr>
        <p:spPr>
          <a:xfrm>
            <a:off x="5075925" y="1727325"/>
            <a:ext cx="1221600" cy="338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 name="Google Shape;50;p6"/>
          <p:cNvSpPr txBox="1"/>
          <p:nvPr>
            <p:ph idx="3" type="subTitle"/>
          </p:nvPr>
        </p:nvSpPr>
        <p:spPr>
          <a:xfrm>
            <a:off x="7228675" y="1727325"/>
            <a:ext cx="1221600" cy="338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 name="Google Shape;51;p6"/>
          <p:cNvSpPr txBox="1"/>
          <p:nvPr>
            <p:ph idx="4" type="subTitle"/>
          </p:nvPr>
        </p:nvSpPr>
        <p:spPr>
          <a:xfrm>
            <a:off x="2942325" y="4092525"/>
            <a:ext cx="1221600" cy="338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 name="Google Shape;52;p6"/>
          <p:cNvSpPr txBox="1"/>
          <p:nvPr>
            <p:ph idx="5" type="subTitle"/>
          </p:nvPr>
        </p:nvSpPr>
        <p:spPr>
          <a:xfrm>
            <a:off x="5075925" y="4092525"/>
            <a:ext cx="1221600" cy="338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6"/>
          <p:cNvSpPr txBox="1"/>
          <p:nvPr>
            <p:ph idx="6" type="subTitle"/>
          </p:nvPr>
        </p:nvSpPr>
        <p:spPr>
          <a:xfrm>
            <a:off x="7273300" y="4092525"/>
            <a:ext cx="1221600" cy="338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6"/>
          <p:cNvSpPr txBox="1"/>
          <p:nvPr>
            <p:ph type="title"/>
          </p:nvPr>
        </p:nvSpPr>
        <p:spPr>
          <a:xfrm>
            <a:off x="119775" y="1658700"/>
            <a:ext cx="1925700" cy="1216500"/>
          </a:xfrm>
          <a:prstGeom prst="rect">
            <a:avLst/>
          </a:prstGeom>
        </p:spPr>
        <p:txBody>
          <a:bodyPr anchorCtr="0" anchor="t" bIns="91425" lIns="91425" spcFirstLastPara="1" rIns="91425" wrap="square" tIns="91425">
            <a:noAutofit/>
          </a:bodyPr>
          <a:lstStyle>
            <a:lvl1pPr lvl="0">
              <a:spcBef>
                <a:spcPts val="0"/>
              </a:spcBef>
              <a:spcAft>
                <a:spcPts val="0"/>
              </a:spcAft>
              <a:buNone/>
              <a:defRPr sz="2800">
                <a:solidFill>
                  <a:srgbClr val="FFFFFF"/>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55" name="Google Shape;55;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1C4587"/>
                </a:solidFill>
                <a:latin typeface="Montserrat"/>
                <a:ea typeface="Montserrat"/>
                <a:cs typeface="Montserrat"/>
                <a:sym typeface="Montserrat"/>
              </a:defRPr>
            </a:lvl1pPr>
            <a:lvl2pPr lvl="1">
              <a:buNone/>
              <a:defRPr sz="1300">
                <a:solidFill>
                  <a:srgbClr val="1C4587"/>
                </a:solidFill>
                <a:latin typeface="Montserrat"/>
                <a:ea typeface="Montserrat"/>
                <a:cs typeface="Montserrat"/>
                <a:sym typeface="Montserrat"/>
              </a:defRPr>
            </a:lvl2pPr>
            <a:lvl3pPr lvl="2">
              <a:buNone/>
              <a:defRPr sz="1300">
                <a:solidFill>
                  <a:srgbClr val="1C4587"/>
                </a:solidFill>
                <a:latin typeface="Montserrat"/>
                <a:ea typeface="Montserrat"/>
                <a:cs typeface="Montserrat"/>
                <a:sym typeface="Montserrat"/>
              </a:defRPr>
            </a:lvl3pPr>
            <a:lvl4pPr lvl="3">
              <a:buNone/>
              <a:defRPr sz="1300">
                <a:solidFill>
                  <a:srgbClr val="1C4587"/>
                </a:solidFill>
                <a:latin typeface="Montserrat"/>
                <a:ea typeface="Montserrat"/>
                <a:cs typeface="Montserrat"/>
                <a:sym typeface="Montserrat"/>
              </a:defRPr>
            </a:lvl4pPr>
            <a:lvl5pPr lvl="4">
              <a:buNone/>
              <a:defRPr sz="1300">
                <a:solidFill>
                  <a:srgbClr val="1C4587"/>
                </a:solidFill>
                <a:latin typeface="Montserrat"/>
                <a:ea typeface="Montserrat"/>
                <a:cs typeface="Montserrat"/>
                <a:sym typeface="Montserrat"/>
              </a:defRPr>
            </a:lvl5pPr>
            <a:lvl6pPr lvl="5">
              <a:buNone/>
              <a:defRPr sz="1300">
                <a:solidFill>
                  <a:srgbClr val="1C4587"/>
                </a:solidFill>
                <a:latin typeface="Montserrat"/>
                <a:ea typeface="Montserrat"/>
                <a:cs typeface="Montserrat"/>
                <a:sym typeface="Montserrat"/>
              </a:defRPr>
            </a:lvl6pPr>
            <a:lvl7pPr lvl="6">
              <a:buNone/>
              <a:defRPr sz="1300">
                <a:solidFill>
                  <a:srgbClr val="1C4587"/>
                </a:solidFill>
                <a:latin typeface="Montserrat"/>
                <a:ea typeface="Montserrat"/>
                <a:cs typeface="Montserrat"/>
                <a:sym typeface="Montserrat"/>
              </a:defRPr>
            </a:lvl7pPr>
            <a:lvl8pPr lvl="7">
              <a:buNone/>
              <a:defRPr sz="1300">
                <a:solidFill>
                  <a:srgbClr val="1C4587"/>
                </a:solidFill>
                <a:latin typeface="Montserrat"/>
                <a:ea typeface="Montserrat"/>
                <a:cs typeface="Montserrat"/>
                <a:sym typeface="Montserrat"/>
              </a:defRPr>
            </a:lvl8pPr>
            <a:lvl9pPr lvl="8">
              <a:buNone/>
              <a:defRPr sz="1300">
                <a:solidFill>
                  <a:srgbClr val="1C4587"/>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ager">
  <p:cSld name="SECTION_HEADER_1_2_2">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7"/>
          <p:cNvSpPr/>
          <p:nvPr/>
        </p:nvSpPr>
        <p:spPr>
          <a:xfrm>
            <a:off x="-113750" y="-113750"/>
            <a:ext cx="9262500" cy="1228200"/>
          </a:xfrm>
          <a:prstGeom prst="rect">
            <a:avLst/>
          </a:prstGeom>
          <a:solidFill>
            <a:srgbClr val="1C458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a:off x="625304" y="422771"/>
            <a:ext cx="311200" cy="311219"/>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 name="Google Shape;59;p7"/>
          <p:cNvPicPr preferRelativeResize="0"/>
          <p:nvPr/>
        </p:nvPicPr>
        <p:blipFill>
          <a:blip r:embed="rId3">
            <a:alphaModFix/>
          </a:blip>
          <a:stretch>
            <a:fillRect/>
          </a:stretch>
        </p:blipFill>
        <p:spPr>
          <a:xfrm>
            <a:off x="7530775" y="287250"/>
            <a:ext cx="1249675" cy="554325"/>
          </a:xfrm>
          <a:prstGeom prst="rect">
            <a:avLst/>
          </a:prstGeom>
          <a:noFill/>
          <a:ln>
            <a:noFill/>
          </a:ln>
          <a:effectLst>
            <a:outerShdw blurRad="57150" rotWithShape="0" algn="bl" dir="5400000" dist="57150">
              <a:srgbClr val="1C4587">
                <a:alpha val="50000"/>
              </a:srgbClr>
            </a:outerShdw>
          </a:effectLst>
        </p:spPr>
      </p:pic>
      <p:sp>
        <p:nvSpPr>
          <p:cNvPr id="60" name="Google Shape;60;p7"/>
          <p:cNvSpPr txBox="1"/>
          <p:nvPr>
            <p:ph type="title"/>
          </p:nvPr>
        </p:nvSpPr>
        <p:spPr>
          <a:xfrm>
            <a:off x="1099225" y="265750"/>
            <a:ext cx="5339100" cy="797100"/>
          </a:xfrm>
          <a:prstGeom prst="rect">
            <a:avLst/>
          </a:prstGeom>
        </p:spPr>
        <p:txBody>
          <a:bodyPr anchorCtr="0" anchor="t" bIns="91425" lIns="91425" spcFirstLastPara="1" rIns="91425" wrap="square" tIns="91425">
            <a:noAutofit/>
          </a:bodyPr>
          <a:lstStyle>
            <a:lvl1pPr lvl="0">
              <a:spcBef>
                <a:spcPts val="0"/>
              </a:spcBef>
              <a:spcAft>
                <a:spcPts val="0"/>
              </a:spcAft>
              <a:buNone/>
              <a:defRPr sz="2600">
                <a:solidFill>
                  <a:srgbClr val="FFFFFF"/>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61" name="Google Shape;61;p7"/>
          <p:cNvSpPr txBox="1"/>
          <p:nvPr>
            <p:ph idx="1" type="body"/>
          </p:nvPr>
        </p:nvSpPr>
        <p:spPr>
          <a:xfrm>
            <a:off x="169100" y="1316650"/>
            <a:ext cx="4396800" cy="3648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2" name="Google Shape;62;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1C4587"/>
                </a:solidFill>
                <a:latin typeface="Montserrat"/>
                <a:ea typeface="Montserrat"/>
                <a:cs typeface="Montserrat"/>
                <a:sym typeface="Montserrat"/>
              </a:defRPr>
            </a:lvl1pPr>
            <a:lvl2pPr lvl="1">
              <a:buNone/>
              <a:defRPr sz="1300">
                <a:solidFill>
                  <a:srgbClr val="1C4587"/>
                </a:solidFill>
                <a:latin typeface="Montserrat"/>
                <a:ea typeface="Montserrat"/>
                <a:cs typeface="Montserrat"/>
                <a:sym typeface="Montserrat"/>
              </a:defRPr>
            </a:lvl2pPr>
            <a:lvl3pPr lvl="2">
              <a:buNone/>
              <a:defRPr sz="1300">
                <a:solidFill>
                  <a:srgbClr val="1C4587"/>
                </a:solidFill>
                <a:latin typeface="Montserrat"/>
                <a:ea typeface="Montserrat"/>
                <a:cs typeface="Montserrat"/>
                <a:sym typeface="Montserrat"/>
              </a:defRPr>
            </a:lvl3pPr>
            <a:lvl4pPr lvl="3">
              <a:buNone/>
              <a:defRPr sz="1300">
                <a:solidFill>
                  <a:srgbClr val="1C4587"/>
                </a:solidFill>
                <a:latin typeface="Montserrat"/>
                <a:ea typeface="Montserrat"/>
                <a:cs typeface="Montserrat"/>
                <a:sym typeface="Montserrat"/>
              </a:defRPr>
            </a:lvl4pPr>
            <a:lvl5pPr lvl="4">
              <a:buNone/>
              <a:defRPr sz="1300">
                <a:solidFill>
                  <a:srgbClr val="1C4587"/>
                </a:solidFill>
                <a:latin typeface="Montserrat"/>
                <a:ea typeface="Montserrat"/>
                <a:cs typeface="Montserrat"/>
                <a:sym typeface="Montserrat"/>
              </a:defRPr>
            </a:lvl5pPr>
            <a:lvl6pPr lvl="5">
              <a:buNone/>
              <a:defRPr sz="1300">
                <a:solidFill>
                  <a:srgbClr val="1C4587"/>
                </a:solidFill>
                <a:latin typeface="Montserrat"/>
                <a:ea typeface="Montserrat"/>
                <a:cs typeface="Montserrat"/>
                <a:sym typeface="Montserrat"/>
              </a:defRPr>
            </a:lvl6pPr>
            <a:lvl7pPr lvl="6">
              <a:buNone/>
              <a:defRPr sz="1300">
                <a:solidFill>
                  <a:srgbClr val="1C4587"/>
                </a:solidFill>
                <a:latin typeface="Montserrat"/>
                <a:ea typeface="Montserrat"/>
                <a:cs typeface="Montserrat"/>
                <a:sym typeface="Montserrat"/>
              </a:defRPr>
            </a:lvl7pPr>
            <a:lvl8pPr lvl="7">
              <a:buNone/>
              <a:defRPr sz="1300">
                <a:solidFill>
                  <a:srgbClr val="1C4587"/>
                </a:solidFill>
                <a:latin typeface="Montserrat"/>
                <a:ea typeface="Montserrat"/>
                <a:cs typeface="Montserrat"/>
                <a:sym typeface="Montserrat"/>
              </a:defRPr>
            </a:lvl8pPr>
            <a:lvl9pPr lvl="8">
              <a:buNone/>
              <a:defRPr sz="1300">
                <a:solidFill>
                  <a:srgbClr val="1C4587"/>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Chart">
  <p:cSld name="SECTION_HEADER_1_2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8"/>
          <p:cNvSpPr/>
          <p:nvPr/>
        </p:nvSpPr>
        <p:spPr>
          <a:xfrm>
            <a:off x="-101100" y="-151650"/>
            <a:ext cx="9249900" cy="1275900"/>
          </a:xfrm>
          <a:prstGeom prst="rect">
            <a:avLst/>
          </a:prstGeom>
          <a:solidFill>
            <a:srgbClr val="1C458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 name="Google Shape;65;p8"/>
          <p:cNvPicPr preferRelativeResize="0"/>
          <p:nvPr/>
        </p:nvPicPr>
        <p:blipFill>
          <a:blip r:embed="rId3">
            <a:alphaModFix/>
          </a:blip>
          <a:stretch>
            <a:fillRect/>
          </a:stretch>
        </p:blipFill>
        <p:spPr>
          <a:xfrm>
            <a:off x="7530775" y="287250"/>
            <a:ext cx="1249675" cy="554325"/>
          </a:xfrm>
          <a:prstGeom prst="rect">
            <a:avLst/>
          </a:prstGeom>
          <a:noFill/>
          <a:ln>
            <a:noFill/>
          </a:ln>
          <a:effectLst>
            <a:outerShdw blurRad="57150" rotWithShape="0" algn="bl" dir="5400000" dist="57150">
              <a:srgbClr val="1C4587">
                <a:alpha val="50000"/>
              </a:srgbClr>
            </a:outerShdw>
          </a:effectLst>
        </p:spPr>
      </p:pic>
      <p:sp>
        <p:nvSpPr>
          <p:cNvPr id="66" name="Google Shape;66;p8"/>
          <p:cNvSpPr txBox="1"/>
          <p:nvPr>
            <p:ph type="title"/>
          </p:nvPr>
        </p:nvSpPr>
        <p:spPr>
          <a:xfrm>
            <a:off x="483175" y="253675"/>
            <a:ext cx="6885300" cy="554400"/>
          </a:xfrm>
          <a:prstGeom prst="rect">
            <a:avLst/>
          </a:prstGeom>
        </p:spPr>
        <p:txBody>
          <a:bodyPr anchorCtr="0" anchor="t" bIns="91425" lIns="91425" spcFirstLastPara="1" rIns="91425" wrap="square" tIns="91425">
            <a:noAutofit/>
          </a:bodyPr>
          <a:lstStyle>
            <a:lvl1pPr lvl="0">
              <a:spcBef>
                <a:spcPts val="0"/>
              </a:spcBef>
              <a:spcAft>
                <a:spcPts val="0"/>
              </a:spcAft>
              <a:buNone/>
              <a:defRPr sz="2600">
                <a:solidFill>
                  <a:srgbClr val="FFFFFF"/>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67" name="Google Shape;67;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1C4587"/>
                </a:solidFill>
                <a:latin typeface="Montserrat"/>
                <a:ea typeface="Montserrat"/>
                <a:cs typeface="Montserrat"/>
                <a:sym typeface="Montserrat"/>
              </a:defRPr>
            </a:lvl1pPr>
            <a:lvl2pPr lvl="1">
              <a:buNone/>
              <a:defRPr sz="1300">
                <a:solidFill>
                  <a:srgbClr val="1C4587"/>
                </a:solidFill>
                <a:latin typeface="Montserrat"/>
                <a:ea typeface="Montserrat"/>
                <a:cs typeface="Montserrat"/>
                <a:sym typeface="Montserrat"/>
              </a:defRPr>
            </a:lvl2pPr>
            <a:lvl3pPr lvl="2">
              <a:buNone/>
              <a:defRPr sz="1300">
                <a:solidFill>
                  <a:srgbClr val="1C4587"/>
                </a:solidFill>
                <a:latin typeface="Montserrat"/>
                <a:ea typeface="Montserrat"/>
                <a:cs typeface="Montserrat"/>
                <a:sym typeface="Montserrat"/>
              </a:defRPr>
            </a:lvl3pPr>
            <a:lvl4pPr lvl="3">
              <a:buNone/>
              <a:defRPr sz="1300">
                <a:solidFill>
                  <a:srgbClr val="1C4587"/>
                </a:solidFill>
                <a:latin typeface="Montserrat"/>
                <a:ea typeface="Montserrat"/>
                <a:cs typeface="Montserrat"/>
                <a:sym typeface="Montserrat"/>
              </a:defRPr>
            </a:lvl4pPr>
            <a:lvl5pPr lvl="4">
              <a:buNone/>
              <a:defRPr sz="1300">
                <a:solidFill>
                  <a:srgbClr val="1C4587"/>
                </a:solidFill>
                <a:latin typeface="Montserrat"/>
                <a:ea typeface="Montserrat"/>
                <a:cs typeface="Montserrat"/>
                <a:sym typeface="Montserrat"/>
              </a:defRPr>
            </a:lvl5pPr>
            <a:lvl6pPr lvl="5">
              <a:buNone/>
              <a:defRPr sz="1300">
                <a:solidFill>
                  <a:srgbClr val="1C4587"/>
                </a:solidFill>
                <a:latin typeface="Montserrat"/>
                <a:ea typeface="Montserrat"/>
                <a:cs typeface="Montserrat"/>
                <a:sym typeface="Montserrat"/>
              </a:defRPr>
            </a:lvl6pPr>
            <a:lvl7pPr lvl="6">
              <a:buNone/>
              <a:defRPr sz="1300">
                <a:solidFill>
                  <a:srgbClr val="1C4587"/>
                </a:solidFill>
                <a:latin typeface="Montserrat"/>
                <a:ea typeface="Montserrat"/>
                <a:cs typeface="Montserrat"/>
                <a:sym typeface="Montserrat"/>
              </a:defRPr>
            </a:lvl7pPr>
            <a:lvl8pPr lvl="7">
              <a:buNone/>
              <a:defRPr sz="1300">
                <a:solidFill>
                  <a:srgbClr val="1C4587"/>
                </a:solidFill>
                <a:latin typeface="Montserrat"/>
                <a:ea typeface="Montserrat"/>
                <a:cs typeface="Montserrat"/>
                <a:sym typeface="Montserrat"/>
              </a:defRPr>
            </a:lvl8pPr>
            <a:lvl9pPr lvl="8">
              <a:buNone/>
              <a:defRPr sz="1300">
                <a:solidFill>
                  <a:srgbClr val="1C4587"/>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rmation">
  <p:cSld name="SECTION_HEADER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9"/>
          <p:cNvSpPr/>
          <p:nvPr/>
        </p:nvSpPr>
        <p:spPr>
          <a:xfrm>
            <a:off x="-243000" y="-66575"/>
            <a:ext cx="9391800" cy="1114500"/>
          </a:xfrm>
          <a:prstGeom prst="rect">
            <a:avLst/>
          </a:prstGeom>
          <a:solidFill>
            <a:srgbClr val="1C458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p:cNvSpPr txBox="1"/>
          <p:nvPr/>
        </p:nvSpPr>
        <p:spPr>
          <a:xfrm>
            <a:off x="1066800" y="307825"/>
            <a:ext cx="6359700" cy="8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500">
              <a:solidFill>
                <a:srgbClr val="FFFFFF"/>
              </a:solidFill>
              <a:latin typeface="Montserrat"/>
              <a:ea typeface="Montserrat"/>
              <a:cs typeface="Montserrat"/>
              <a:sym typeface="Montserrat"/>
            </a:endParaRPr>
          </a:p>
        </p:txBody>
      </p:sp>
      <p:sp>
        <p:nvSpPr>
          <p:cNvPr id="71" name="Google Shape;71;p9"/>
          <p:cNvSpPr/>
          <p:nvPr/>
        </p:nvSpPr>
        <p:spPr>
          <a:xfrm>
            <a:off x="577813" y="420807"/>
            <a:ext cx="307478" cy="307478"/>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9"/>
          <p:cNvPicPr preferRelativeResize="0"/>
          <p:nvPr/>
        </p:nvPicPr>
        <p:blipFill>
          <a:blip r:embed="rId3">
            <a:alphaModFix/>
          </a:blip>
          <a:stretch>
            <a:fillRect/>
          </a:stretch>
        </p:blipFill>
        <p:spPr>
          <a:xfrm>
            <a:off x="7530775" y="287250"/>
            <a:ext cx="1249675" cy="554325"/>
          </a:xfrm>
          <a:prstGeom prst="rect">
            <a:avLst/>
          </a:prstGeom>
          <a:noFill/>
          <a:ln>
            <a:noFill/>
          </a:ln>
          <a:effectLst>
            <a:outerShdw blurRad="57150" rotWithShape="0" algn="bl" dir="5400000" dist="57150">
              <a:srgbClr val="1C4587">
                <a:alpha val="50000"/>
              </a:srgbClr>
            </a:outerShdw>
          </a:effectLst>
        </p:spPr>
      </p:pic>
      <p:sp>
        <p:nvSpPr>
          <p:cNvPr id="73" name="Google Shape;73;p9"/>
          <p:cNvSpPr txBox="1"/>
          <p:nvPr/>
        </p:nvSpPr>
        <p:spPr>
          <a:xfrm>
            <a:off x="841700" y="1492125"/>
            <a:ext cx="7632600" cy="29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a:p>
            <a:pPr indent="0" lvl="0" marL="45720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74" name="Google Shape;74;p9"/>
          <p:cNvSpPr txBox="1"/>
          <p:nvPr>
            <p:ph type="title"/>
          </p:nvPr>
        </p:nvSpPr>
        <p:spPr>
          <a:xfrm>
            <a:off x="1109250" y="231625"/>
            <a:ext cx="7230300" cy="634200"/>
          </a:xfrm>
          <a:prstGeom prst="rect">
            <a:avLst/>
          </a:prstGeom>
        </p:spPr>
        <p:txBody>
          <a:bodyPr anchorCtr="0" anchor="t" bIns="91425" lIns="91425" spcFirstLastPara="1" rIns="91425" wrap="square" tIns="91425">
            <a:noAutofit/>
          </a:bodyPr>
          <a:lstStyle>
            <a:lvl1pPr lvl="0">
              <a:spcBef>
                <a:spcPts val="0"/>
              </a:spcBef>
              <a:spcAft>
                <a:spcPts val="0"/>
              </a:spcAft>
              <a:buNone/>
              <a:defRPr sz="2600">
                <a:solidFill>
                  <a:srgbClr val="FFFFFF"/>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75" name="Google Shape;75;p9"/>
          <p:cNvSpPr txBox="1"/>
          <p:nvPr>
            <p:ph idx="1" type="body"/>
          </p:nvPr>
        </p:nvSpPr>
        <p:spPr>
          <a:xfrm>
            <a:off x="845550" y="1509900"/>
            <a:ext cx="7646100" cy="293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b="1"/>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6" name="Google Shape;76;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1C4587"/>
                </a:solidFill>
                <a:latin typeface="Montserrat"/>
                <a:ea typeface="Montserrat"/>
                <a:cs typeface="Montserrat"/>
                <a:sym typeface="Montserrat"/>
              </a:defRPr>
            </a:lvl1pPr>
            <a:lvl2pPr lvl="1">
              <a:buNone/>
              <a:defRPr sz="1300">
                <a:solidFill>
                  <a:srgbClr val="1C4587"/>
                </a:solidFill>
                <a:latin typeface="Montserrat"/>
                <a:ea typeface="Montserrat"/>
                <a:cs typeface="Montserrat"/>
                <a:sym typeface="Montserrat"/>
              </a:defRPr>
            </a:lvl2pPr>
            <a:lvl3pPr lvl="2">
              <a:buNone/>
              <a:defRPr sz="1300">
                <a:solidFill>
                  <a:srgbClr val="1C4587"/>
                </a:solidFill>
                <a:latin typeface="Montserrat"/>
                <a:ea typeface="Montserrat"/>
                <a:cs typeface="Montserrat"/>
                <a:sym typeface="Montserrat"/>
              </a:defRPr>
            </a:lvl3pPr>
            <a:lvl4pPr lvl="3">
              <a:buNone/>
              <a:defRPr sz="1300">
                <a:solidFill>
                  <a:srgbClr val="1C4587"/>
                </a:solidFill>
                <a:latin typeface="Montserrat"/>
                <a:ea typeface="Montserrat"/>
                <a:cs typeface="Montserrat"/>
                <a:sym typeface="Montserrat"/>
              </a:defRPr>
            </a:lvl4pPr>
            <a:lvl5pPr lvl="4">
              <a:buNone/>
              <a:defRPr sz="1300">
                <a:solidFill>
                  <a:srgbClr val="1C4587"/>
                </a:solidFill>
                <a:latin typeface="Montserrat"/>
                <a:ea typeface="Montserrat"/>
                <a:cs typeface="Montserrat"/>
                <a:sym typeface="Montserrat"/>
              </a:defRPr>
            </a:lvl5pPr>
            <a:lvl6pPr lvl="5">
              <a:buNone/>
              <a:defRPr sz="1300">
                <a:solidFill>
                  <a:srgbClr val="1C4587"/>
                </a:solidFill>
                <a:latin typeface="Montserrat"/>
                <a:ea typeface="Montserrat"/>
                <a:cs typeface="Montserrat"/>
                <a:sym typeface="Montserrat"/>
              </a:defRPr>
            </a:lvl6pPr>
            <a:lvl7pPr lvl="6">
              <a:buNone/>
              <a:defRPr sz="1300">
                <a:solidFill>
                  <a:srgbClr val="1C4587"/>
                </a:solidFill>
                <a:latin typeface="Montserrat"/>
                <a:ea typeface="Montserrat"/>
                <a:cs typeface="Montserrat"/>
                <a:sym typeface="Montserrat"/>
              </a:defRPr>
            </a:lvl7pPr>
            <a:lvl8pPr lvl="7">
              <a:buNone/>
              <a:defRPr sz="1300">
                <a:solidFill>
                  <a:srgbClr val="1C4587"/>
                </a:solidFill>
                <a:latin typeface="Montserrat"/>
                <a:ea typeface="Montserrat"/>
                <a:cs typeface="Montserrat"/>
                <a:sym typeface="Montserrat"/>
              </a:defRPr>
            </a:lvl8pPr>
            <a:lvl9pPr lvl="8">
              <a:buNone/>
              <a:defRPr sz="1300">
                <a:solidFill>
                  <a:srgbClr val="1C4587"/>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Dark" type="tx">
  <p:cSld name="TITLE_AND_BODY">
    <p:bg>
      <p:bgPr>
        <a:blipFill>
          <a:blip r:embed="rId2">
            <a:alphaModFix/>
          </a:blip>
          <a:stretch>
            <a:fillRect/>
          </a:stretch>
        </a:blipFill>
      </p:bgPr>
    </p:bg>
    <p:spTree>
      <p:nvGrpSpPr>
        <p:cNvPr id="77" name="Shape 77"/>
        <p:cNvGrpSpPr/>
        <p:nvPr/>
      </p:nvGrpSpPr>
      <p:grpSpPr>
        <a:xfrm>
          <a:off x="0" y="0"/>
          <a:ext cx="0" cy="0"/>
          <a:chOff x="0" y="0"/>
          <a:chExt cx="0" cy="0"/>
        </a:xfrm>
      </p:grpSpPr>
      <p:pic>
        <p:nvPicPr>
          <p:cNvPr id="78" name="Google Shape;78;p10"/>
          <p:cNvPicPr preferRelativeResize="0"/>
          <p:nvPr/>
        </p:nvPicPr>
        <p:blipFill>
          <a:blip r:embed="rId3">
            <a:alphaModFix/>
          </a:blip>
          <a:stretch>
            <a:fillRect/>
          </a:stretch>
        </p:blipFill>
        <p:spPr>
          <a:xfrm>
            <a:off x="7530775" y="363450"/>
            <a:ext cx="1249675" cy="554325"/>
          </a:xfrm>
          <a:prstGeom prst="rect">
            <a:avLst/>
          </a:prstGeom>
          <a:noFill/>
          <a:ln>
            <a:noFill/>
          </a:ln>
          <a:effectLst>
            <a:outerShdw blurRad="57150" rotWithShape="0" algn="bl" dir="5400000" dist="57150">
              <a:srgbClr val="1C4587">
                <a:alpha val="50000"/>
              </a:srgbClr>
            </a:outerShdw>
          </a:effectLst>
        </p:spPr>
      </p:pic>
      <p:sp>
        <p:nvSpPr>
          <p:cNvPr id="79" name="Google Shape;79;p10"/>
          <p:cNvSpPr txBox="1"/>
          <p:nvPr>
            <p:ph type="title"/>
          </p:nvPr>
        </p:nvSpPr>
        <p:spPr>
          <a:xfrm>
            <a:off x="712675" y="1763575"/>
            <a:ext cx="7745400" cy="9180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rgbClr val="FFFFFF"/>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0" name="Google Shape;80;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1C4587"/>
                </a:solidFill>
                <a:latin typeface="Montserrat"/>
                <a:ea typeface="Montserrat"/>
                <a:cs typeface="Montserrat"/>
                <a:sym typeface="Montserrat"/>
              </a:defRPr>
            </a:lvl1pPr>
            <a:lvl2pPr lvl="1">
              <a:buNone/>
              <a:defRPr sz="1300">
                <a:solidFill>
                  <a:srgbClr val="1C4587"/>
                </a:solidFill>
                <a:latin typeface="Montserrat"/>
                <a:ea typeface="Montserrat"/>
                <a:cs typeface="Montserrat"/>
                <a:sym typeface="Montserrat"/>
              </a:defRPr>
            </a:lvl2pPr>
            <a:lvl3pPr lvl="2">
              <a:buNone/>
              <a:defRPr sz="1300">
                <a:solidFill>
                  <a:srgbClr val="1C4587"/>
                </a:solidFill>
                <a:latin typeface="Montserrat"/>
                <a:ea typeface="Montserrat"/>
                <a:cs typeface="Montserrat"/>
                <a:sym typeface="Montserrat"/>
              </a:defRPr>
            </a:lvl3pPr>
            <a:lvl4pPr lvl="3">
              <a:buNone/>
              <a:defRPr sz="1300">
                <a:solidFill>
                  <a:srgbClr val="1C4587"/>
                </a:solidFill>
                <a:latin typeface="Montserrat"/>
                <a:ea typeface="Montserrat"/>
                <a:cs typeface="Montserrat"/>
                <a:sym typeface="Montserrat"/>
              </a:defRPr>
            </a:lvl4pPr>
            <a:lvl5pPr lvl="4">
              <a:buNone/>
              <a:defRPr sz="1300">
                <a:solidFill>
                  <a:srgbClr val="1C4587"/>
                </a:solidFill>
                <a:latin typeface="Montserrat"/>
                <a:ea typeface="Montserrat"/>
                <a:cs typeface="Montserrat"/>
                <a:sym typeface="Montserrat"/>
              </a:defRPr>
            </a:lvl5pPr>
            <a:lvl6pPr lvl="5">
              <a:buNone/>
              <a:defRPr sz="1300">
                <a:solidFill>
                  <a:srgbClr val="1C4587"/>
                </a:solidFill>
                <a:latin typeface="Montserrat"/>
                <a:ea typeface="Montserrat"/>
                <a:cs typeface="Montserrat"/>
                <a:sym typeface="Montserrat"/>
              </a:defRPr>
            </a:lvl6pPr>
            <a:lvl7pPr lvl="6">
              <a:buNone/>
              <a:defRPr sz="1300">
                <a:solidFill>
                  <a:srgbClr val="1C4587"/>
                </a:solidFill>
                <a:latin typeface="Montserrat"/>
                <a:ea typeface="Montserrat"/>
                <a:cs typeface="Montserrat"/>
                <a:sym typeface="Montserrat"/>
              </a:defRPr>
            </a:lvl7pPr>
            <a:lvl8pPr lvl="7">
              <a:buNone/>
              <a:defRPr sz="1300">
                <a:solidFill>
                  <a:srgbClr val="1C4587"/>
                </a:solidFill>
                <a:latin typeface="Montserrat"/>
                <a:ea typeface="Montserrat"/>
                <a:cs typeface="Montserrat"/>
                <a:sym typeface="Montserrat"/>
              </a:defRPr>
            </a:lvl8pPr>
            <a:lvl9pPr lvl="8">
              <a:buNone/>
              <a:defRPr sz="1300">
                <a:solidFill>
                  <a:srgbClr val="1C4587"/>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5"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579800" y="338225"/>
            <a:ext cx="5701500" cy="1509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b="1" sz="4800">
                <a:solidFill>
                  <a:srgbClr val="1C4587"/>
                </a:solidFill>
                <a:latin typeface="Montserrat"/>
                <a:ea typeface="Montserrat"/>
                <a:cs typeface="Montserrat"/>
                <a:sym typeface="Montserra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 name="Google Shape;8;p1"/>
          <p:cNvSpPr txBox="1"/>
          <p:nvPr>
            <p:ph idx="1" type="body"/>
          </p:nvPr>
        </p:nvSpPr>
        <p:spPr>
          <a:xfrm>
            <a:off x="1666950" y="3068125"/>
            <a:ext cx="2609100" cy="9906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rgbClr val="1C4587"/>
              </a:buClr>
              <a:buSzPts val="1400"/>
              <a:buFont typeface="Montserrat"/>
              <a:buChar char="●"/>
              <a:defRPr>
                <a:solidFill>
                  <a:srgbClr val="1C4587"/>
                </a:solidFill>
                <a:latin typeface="Montserrat"/>
                <a:ea typeface="Montserrat"/>
                <a:cs typeface="Montserrat"/>
                <a:sym typeface="Montserrat"/>
              </a:defRPr>
            </a:lvl1pPr>
            <a:lvl2pPr indent="-317500" lvl="1" marL="914400">
              <a:spcBef>
                <a:spcPts val="0"/>
              </a:spcBef>
              <a:spcAft>
                <a:spcPts val="0"/>
              </a:spcAft>
              <a:buClr>
                <a:srgbClr val="1C4587"/>
              </a:buClr>
              <a:buSzPts val="1400"/>
              <a:buFont typeface="Montserrat"/>
              <a:buChar char="○"/>
              <a:defRPr>
                <a:solidFill>
                  <a:srgbClr val="1C4587"/>
                </a:solidFill>
                <a:latin typeface="Montserrat"/>
                <a:ea typeface="Montserrat"/>
                <a:cs typeface="Montserrat"/>
                <a:sym typeface="Montserrat"/>
              </a:defRPr>
            </a:lvl2pPr>
            <a:lvl3pPr indent="-317500" lvl="2" marL="1371600">
              <a:spcBef>
                <a:spcPts val="0"/>
              </a:spcBef>
              <a:spcAft>
                <a:spcPts val="0"/>
              </a:spcAft>
              <a:buClr>
                <a:srgbClr val="1C4587"/>
              </a:buClr>
              <a:buSzPts val="1400"/>
              <a:buFont typeface="Montserrat"/>
              <a:buChar char="■"/>
              <a:defRPr>
                <a:solidFill>
                  <a:srgbClr val="1C4587"/>
                </a:solidFill>
                <a:latin typeface="Montserrat"/>
                <a:ea typeface="Montserrat"/>
                <a:cs typeface="Montserrat"/>
                <a:sym typeface="Montserrat"/>
              </a:defRPr>
            </a:lvl3pPr>
            <a:lvl4pPr indent="-317500" lvl="3" marL="1828800">
              <a:spcBef>
                <a:spcPts val="0"/>
              </a:spcBef>
              <a:spcAft>
                <a:spcPts val="0"/>
              </a:spcAft>
              <a:buClr>
                <a:srgbClr val="1C4587"/>
              </a:buClr>
              <a:buSzPts val="1400"/>
              <a:buFont typeface="Montserrat"/>
              <a:buChar char="●"/>
              <a:defRPr>
                <a:solidFill>
                  <a:srgbClr val="1C4587"/>
                </a:solidFill>
                <a:latin typeface="Montserrat"/>
                <a:ea typeface="Montserrat"/>
                <a:cs typeface="Montserrat"/>
                <a:sym typeface="Montserrat"/>
              </a:defRPr>
            </a:lvl4pPr>
            <a:lvl5pPr indent="-317500" lvl="4" marL="2286000">
              <a:spcBef>
                <a:spcPts val="0"/>
              </a:spcBef>
              <a:spcAft>
                <a:spcPts val="0"/>
              </a:spcAft>
              <a:buClr>
                <a:srgbClr val="1C4587"/>
              </a:buClr>
              <a:buSzPts val="1400"/>
              <a:buFont typeface="Montserrat"/>
              <a:buChar char="○"/>
              <a:defRPr>
                <a:solidFill>
                  <a:srgbClr val="1C4587"/>
                </a:solidFill>
                <a:latin typeface="Montserrat"/>
                <a:ea typeface="Montserrat"/>
                <a:cs typeface="Montserrat"/>
                <a:sym typeface="Montserrat"/>
              </a:defRPr>
            </a:lvl5pPr>
            <a:lvl6pPr indent="-317500" lvl="5" marL="2743200">
              <a:spcBef>
                <a:spcPts val="0"/>
              </a:spcBef>
              <a:spcAft>
                <a:spcPts val="0"/>
              </a:spcAft>
              <a:buClr>
                <a:srgbClr val="1C4587"/>
              </a:buClr>
              <a:buSzPts val="1400"/>
              <a:buFont typeface="Montserrat"/>
              <a:buChar char="■"/>
              <a:defRPr>
                <a:solidFill>
                  <a:srgbClr val="1C4587"/>
                </a:solidFill>
                <a:latin typeface="Montserrat"/>
                <a:ea typeface="Montserrat"/>
                <a:cs typeface="Montserrat"/>
                <a:sym typeface="Montserrat"/>
              </a:defRPr>
            </a:lvl6pPr>
            <a:lvl7pPr indent="-317500" lvl="6" marL="3200400">
              <a:spcBef>
                <a:spcPts val="0"/>
              </a:spcBef>
              <a:spcAft>
                <a:spcPts val="0"/>
              </a:spcAft>
              <a:buClr>
                <a:srgbClr val="1C4587"/>
              </a:buClr>
              <a:buSzPts val="1400"/>
              <a:buFont typeface="Montserrat"/>
              <a:buChar char="●"/>
              <a:defRPr>
                <a:solidFill>
                  <a:srgbClr val="1C4587"/>
                </a:solidFill>
                <a:latin typeface="Montserrat"/>
                <a:ea typeface="Montserrat"/>
                <a:cs typeface="Montserrat"/>
                <a:sym typeface="Montserrat"/>
              </a:defRPr>
            </a:lvl7pPr>
            <a:lvl8pPr indent="-317500" lvl="7" marL="3657600">
              <a:spcBef>
                <a:spcPts val="0"/>
              </a:spcBef>
              <a:spcAft>
                <a:spcPts val="0"/>
              </a:spcAft>
              <a:buClr>
                <a:srgbClr val="1C4587"/>
              </a:buClr>
              <a:buSzPts val="1400"/>
              <a:buFont typeface="Montserrat"/>
              <a:buChar char="○"/>
              <a:defRPr>
                <a:solidFill>
                  <a:srgbClr val="1C4587"/>
                </a:solidFill>
                <a:latin typeface="Montserrat"/>
                <a:ea typeface="Montserrat"/>
                <a:cs typeface="Montserrat"/>
                <a:sym typeface="Montserrat"/>
              </a:defRPr>
            </a:lvl8pPr>
            <a:lvl9pPr indent="-317500" lvl="8" marL="4114800">
              <a:spcBef>
                <a:spcPts val="0"/>
              </a:spcBef>
              <a:spcAft>
                <a:spcPts val="0"/>
              </a:spcAft>
              <a:buClr>
                <a:srgbClr val="1C4587"/>
              </a:buClr>
              <a:buSzPts val="1400"/>
              <a:buFont typeface="Montserrat"/>
              <a:buChar char="■"/>
              <a:defRPr>
                <a:solidFill>
                  <a:srgbClr val="1C4587"/>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hyperlink" Target="https://github.com/IslamTayeb/life-edit-gene-classifier/tree/51dbc413ed7a3fcbc941a8130eaa0650dfa3b610/data/elbowClusters/clusterScienc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592800" y="2187250"/>
            <a:ext cx="5688300" cy="19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 Edit Final Deliverable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4"/>
          <p:cNvSpPr txBox="1"/>
          <p:nvPr>
            <p:ph type="title"/>
          </p:nvPr>
        </p:nvSpPr>
        <p:spPr>
          <a:xfrm>
            <a:off x="483175" y="253675"/>
            <a:ext cx="68853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Random Forest Classifier Results on New Clusters</a:t>
            </a:r>
            <a:endParaRPr sz="2100"/>
          </a:p>
        </p:txBody>
      </p:sp>
      <p:pic>
        <p:nvPicPr>
          <p:cNvPr id="263" name="Google Shape;263;p34"/>
          <p:cNvPicPr preferRelativeResize="0"/>
          <p:nvPr/>
        </p:nvPicPr>
        <p:blipFill>
          <a:blip r:embed="rId3">
            <a:alphaModFix/>
          </a:blip>
          <a:stretch>
            <a:fillRect/>
          </a:stretch>
        </p:blipFill>
        <p:spPr>
          <a:xfrm rot="5400000">
            <a:off x="2684350" y="606225"/>
            <a:ext cx="3775299" cy="50933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ph type="title"/>
          </p:nvPr>
        </p:nvSpPr>
        <p:spPr>
          <a:xfrm>
            <a:off x="483175" y="253675"/>
            <a:ext cx="68853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269" name="Google Shape;269;p35"/>
          <p:cNvSpPr txBox="1"/>
          <p:nvPr/>
        </p:nvSpPr>
        <p:spPr>
          <a:xfrm>
            <a:off x="803675" y="1821650"/>
            <a:ext cx="61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1C4587"/>
              </a:solidFill>
              <a:latin typeface="Montserrat"/>
              <a:ea typeface="Montserrat"/>
              <a:cs typeface="Montserrat"/>
              <a:sym typeface="Montserrat"/>
            </a:endParaRPr>
          </a:p>
        </p:txBody>
      </p:sp>
      <p:sp>
        <p:nvSpPr>
          <p:cNvPr id="270" name="Google Shape;270;p35"/>
          <p:cNvSpPr txBox="1"/>
          <p:nvPr>
            <p:ph idx="4294967295" type="body"/>
          </p:nvPr>
        </p:nvSpPr>
        <p:spPr>
          <a:xfrm>
            <a:off x="483175" y="1402525"/>
            <a:ext cx="7982100" cy="2935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The Random Forest Classifier was the best performing model when using the filtered set of 5000 genes  </a:t>
            </a:r>
            <a:endParaRPr sz="1600"/>
          </a:p>
          <a:p>
            <a:pPr indent="-330200" lvl="0" marL="457200" rtl="0" algn="l">
              <a:spcBef>
                <a:spcPts val="800"/>
              </a:spcBef>
              <a:spcAft>
                <a:spcPts val="0"/>
              </a:spcAft>
              <a:buSzPts val="1600"/>
              <a:buChar char="●"/>
            </a:pPr>
            <a:r>
              <a:rPr lang="en" sz="1600"/>
              <a:t>Only a very small percentage of genes from each principal component was needed for strong model performance</a:t>
            </a:r>
            <a:endParaRPr sz="1600"/>
          </a:p>
          <a:p>
            <a:pPr indent="-330200" lvl="0" marL="457200" rtl="0" algn="l">
              <a:spcBef>
                <a:spcPts val="800"/>
              </a:spcBef>
              <a:spcAft>
                <a:spcPts val="0"/>
              </a:spcAft>
              <a:buSzPts val="1600"/>
              <a:buChar char="●"/>
            </a:pPr>
            <a:r>
              <a:rPr lang="en" sz="1600"/>
              <a:t>Using the clusters based on biological function as features showed promising results with Random Forest</a:t>
            </a:r>
            <a:endParaRPr sz="1600"/>
          </a:p>
          <a:p>
            <a:pPr indent="-330200" lvl="0" marL="457200" rtl="0" algn="l">
              <a:spcBef>
                <a:spcPts val="800"/>
              </a:spcBef>
              <a:spcAft>
                <a:spcPts val="800"/>
              </a:spcAft>
              <a:buSzPts val="1600"/>
              <a:buChar char="●"/>
            </a:pPr>
            <a:r>
              <a:rPr lang="en" sz="1600"/>
              <a:t>Further work is needed to determine </a:t>
            </a:r>
            <a:r>
              <a:rPr lang="en" sz="1600"/>
              <a:t>which</a:t>
            </a:r>
            <a:r>
              <a:rPr lang="en" sz="1600"/>
              <a:t> of these two feature selection </a:t>
            </a:r>
            <a:r>
              <a:rPr lang="en" sz="1600"/>
              <a:t>methods</a:t>
            </a:r>
            <a:r>
              <a:rPr lang="en" sz="1600"/>
              <a:t> is best: selecting genes based on PCA or creating clusters based on </a:t>
            </a:r>
            <a:r>
              <a:rPr lang="en" sz="1600"/>
              <a:t>biological</a:t>
            </a:r>
            <a:r>
              <a:rPr lang="en" sz="1600"/>
              <a:t> function </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1034700" y="274225"/>
            <a:ext cx="7230300" cy="63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175" name="Google Shape;175;p26"/>
          <p:cNvSpPr txBox="1"/>
          <p:nvPr>
            <p:ph idx="1" type="body"/>
          </p:nvPr>
        </p:nvSpPr>
        <p:spPr>
          <a:xfrm>
            <a:off x="674400" y="1284625"/>
            <a:ext cx="7646100" cy="2935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0" lang="en" sz="1600"/>
              <a:t>Life Edit is a gene editing company that aims to develop gene therapies for complex genetic disorders. </a:t>
            </a:r>
            <a:endParaRPr b="0" sz="1600"/>
          </a:p>
          <a:p>
            <a:pPr indent="-330200" lvl="0" marL="457200" rtl="0" algn="l">
              <a:spcBef>
                <a:spcPts val="800"/>
              </a:spcBef>
              <a:spcAft>
                <a:spcPts val="0"/>
              </a:spcAft>
              <a:buSzPts val="1600"/>
              <a:buChar char="●"/>
            </a:pPr>
            <a:r>
              <a:rPr b="0" lang="en" sz="1600"/>
              <a:t>They hope to treat individuals with genetic disorders which were previously untreatable</a:t>
            </a:r>
            <a:endParaRPr b="0" sz="1600"/>
          </a:p>
          <a:p>
            <a:pPr indent="-330200" lvl="0" marL="457200" rtl="0" algn="l">
              <a:spcBef>
                <a:spcPts val="800"/>
              </a:spcBef>
              <a:spcAft>
                <a:spcPts val="0"/>
              </a:spcAft>
              <a:buSzPts val="1600"/>
              <a:buChar char="●"/>
            </a:pPr>
            <a:r>
              <a:rPr b="0" lang="en" sz="1600" u="sng"/>
              <a:t>Project goal</a:t>
            </a:r>
            <a:r>
              <a:rPr b="0" lang="en" sz="1600"/>
              <a:t>: develop a classifier that differentiates edited cells and unedited cells using RNA gene expression data</a:t>
            </a:r>
            <a:endParaRPr b="0" sz="1600"/>
          </a:p>
          <a:p>
            <a:pPr indent="-330200" lvl="0" marL="457200" rtl="0" algn="l">
              <a:spcBef>
                <a:spcPts val="800"/>
              </a:spcBef>
              <a:spcAft>
                <a:spcPts val="800"/>
              </a:spcAft>
              <a:buSzPts val="1600"/>
              <a:buChar char="●"/>
            </a:pPr>
            <a:r>
              <a:rPr b="0" lang="en" sz="1600"/>
              <a:t>Determining differences between edited and unedited cells is essential for Life Edit to understand the impact of its editing tools</a:t>
            </a:r>
            <a:endParaRPr b="0" sz="1600"/>
          </a:p>
        </p:txBody>
      </p:sp>
      <p:pic>
        <p:nvPicPr>
          <p:cNvPr descr="Life Edit Therapeutics Employer Profile - AWIS Career Center" id="176" name="Google Shape;176;p26"/>
          <p:cNvPicPr preferRelativeResize="0"/>
          <p:nvPr/>
        </p:nvPicPr>
        <p:blipFill>
          <a:blip r:embed="rId3">
            <a:alphaModFix/>
          </a:blip>
          <a:stretch>
            <a:fillRect/>
          </a:stretch>
        </p:blipFill>
        <p:spPr>
          <a:xfrm>
            <a:off x="3706075" y="3892375"/>
            <a:ext cx="1433825" cy="987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483175" y="253675"/>
            <a:ext cx="68853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 Summary</a:t>
            </a:r>
            <a:endParaRPr/>
          </a:p>
        </p:txBody>
      </p:sp>
      <p:sp>
        <p:nvSpPr>
          <p:cNvPr id="182" name="Google Shape;182;p27"/>
          <p:cNvSpPr txBox="1"/>
          <p:nvPr/>
        </p:nvSpPr>
        <p:spPr>
          <a:xfrm>
            <a:off x="2768850" y="4636825"/>
            <a:ext cx="360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a:p>
        </p:txBody>
      </p:sp>
      <p:sp>
        <p:nvSpPr>
          <p:cNvPr id="183" name="Google Shape;183;p27"/>
          <p:cNvSpPr txBox="1"/>
          <p:nvPr/>
        </p:nvSpPr>
        <p:spPr>
          <a:xfrm>
            <a:off x="979700" y="1522825"/>
            <a:ext cx="688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1C4587"/>
              </a:solidFill>
              <a:latin typeface="Montserrat"/>
              <a:ea typeface="Montserrat"/>
              <a:cs typeface="Montserrat"/>
              <a:sym typeface="Montserrat"/>
            </a:endParaRPr>
          </a:p>
        </p:txBody>
      </p:sp>
      <p:sp>
        <p:nvSpPr>
          <p:cNvPr id="184" name="Google Shape;184;p27"/>
          <p:cNvSpPr txBox="1"/>
          <p:nvPr>
            <p:ph idx="4294967295" type="body"/>
          </p:nvPr>
        </p:nvSpPr>
        <p:spPr>
          <a:xfrm>
            <a:off x="644350" y="1340575"/>
            <a:ext cx="7983900" cy="2935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Refined the </a:t>
            </a:r>
            <a:r>
              <a:rPr lang="en" sz="1600"/>
              <a:t>methods used to select features for classification</a:t>
            </a:r>
            <a:endParaRPr sz="1600"/>
          </a:p>
          <a:p>
            <a:pPr indent="-330200" lvl="1" marL="914400" rtl="0" algn="l">
              <a:spcBef>
                <a:spcPts val="800"/>
              </a:spcBef>
              <a:spcAft>
                <a:spcPts val="0"/>
              </a:spcAft>
              <a:buSzPts val="1600"/>
              <a:buChar char="○"/>
            </a:pPr>
            <a:r>
              <a:rPr lang="en" sz="1600"/>
              <a:t>Creating a filtered set of genes</a:t>
            </a:r>
            <a:r>
              <a:rPr lang="en" sz="1600"/>
              <a:t> based on differences in gene expression</a:t>
            </a:r>
            <a:endParaRPr sz="1600"/>
          </a:p>
          <a:p>
            <a:pPr indent="-330200" lvl="1" marL="914400" rtl="0" algn="l">
              <a:spcBef>
                <a:spcPts val="800"/>
              </a:spcBef>
              <a:spcAft>
                <a:spcPts val="0"/>
              </a:spcAft>
              <a:buSzPts val="1600"/>
              <a:buChar char="○"/>
            </a:pPr>
            <a:r>
              <a:rPr lang="en" sz="1600"/>
              <a:t>Performed PCA and selected the most important genes from each principal component</a:t>
            </a:r>
            <a:endParaRPr sz="1600"/>
          </a:p>
          <a:p>
            <a:pPr indent="-330200" lvl="1" marL="914400" rtl="0" algn="l">
              <a:spcBef>
                <a:spcPts val="800"/>
              </a:spcBef>
              <a:spcAft>
                <a:spcPts val="0"/>
              </a:spcAft>
              <a:buSzPts val="1600"/>
              <a:buChar char="○"/>
            </a:pPr>
            <a:r>
              <a:rPr lang="en" sz="1600"/>
              <a:t>Created new clusters of genes based on biological function</a:t>
            </a:r>
            <a:endParaRPr sz="1600"/>
          </a:p>
          <a:p>
            <a:pPr indent="-330200" lvl="0" marL="457200" rtl="0" algn="l">
              <a:spcBef>
                <a:spcPts val="800"/>
              </a:spcBef>
              <a:spcAft>
                <a:spcPts val="800"/>
              </a:spcAft>
              <a:buSzPts val="1600"/>
              <a:buChar char="●"/>
            </a:pPr>
            <a:r>
              <a:rPr lang="en" sz="1600"/>
              <a:t>Trained and tested machine learning classifiers using these different sets of features to determine which features best differentiated between edited and unedited cells</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483175" y="253675"/>
            <a:ext cx="68853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 Filtering</a:t>
            </a:r>
            <a:endParaRPr/>
          </a:p>
        </p:txBody>
      </p:sp>
      <p:sp>
        <p:nvSpPr>
          <p:cNvPr id="190" name="Google Shape;190;p28"/>
          <p:cNvSpPr txBox="1"/>
          <p:nvPr/>
        </p:nvSpPr>
        <p:spPr>
          <a:xfrm>
            <a:off x="2768850" y="4636825"/>
            <a:ext cx="360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a:p>
        </p:txBody>
      </p:sp>
      <p:pic>
        <p:nvPicPr>
          <p:cNvPr id="191" name="Google Shape;191;p28"/>
          <p:cNvPicPr preferRelativeResize="0"/>
          <p:nvPr/>
        </p:nvPicPr>
        <p:blipFill>
          <a:blip r:embed="rId3">
            <a:alphaModFix/>
          </a:blip>
          <a:stretch>
            <a:fillRect/>
          </a:stretch>
        </p:blipFill>
        <p:spPr>
          <a:xfrm>
            <a:off x="4991392" y="1384975"/>
            <a:ext cx="3526258" cy="2956444"/>
          </a:xfrm>
          <a:prstGeom prst="rect">
            <a:avLst/>
          </a:prstGeom>
          <a:noFill/>
          <a:ln>
            <a:noFill/>
          </a:ln>
        </p:spPr>
      </p:pic>
      <p:pic>
        <p:nvPicPr>
          <p:cNvPr id="192" name="Google Shape;192;p28"/>
          <p:cNvPicPr preferRelativeResize="0"/>
          <p:nvPr/>
        </p:nvPicPr>
        <p:blipFill>
          <a:blip r:embed="rId4">
            <a:alphaModFix/>
          </a:blip>
          <a:stretch>
            <a:fillRect/>
          </a:stretch>
        </p:blipFill>
        <p:spPr>
          <a:xfrm>
            <a:off x="429725" y="1384975"/>
            <a:ext cx="3726572" cy="2956446"/>
          </a:xfrm>
          <a:prstGeom prst="rect">
            <a:avLst/>
          </a:prstGeom>
          <a:noFill/>
          <a:ln>
            <a:noFill/>
          </a:ln>
        </p:spPr>
      </p:pic>
      <p:sp>
        <p:nvSpPr>
          <p:cNvPr id="193" name="Google Shape;193;p28"/>
          <p:cNvSpPr txBox="1"/>
          <p:nvPr/>
        </p:nvSpPr>
        <p:spPr>
          <a:xfrm>
            <a:off x="5049771" y="4343206"/>
            <a:ext cx="36645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595959"/>
                </a:solidFill>
              </a:rPr>
              <a:t>Over 39000 genes -&gt; less than 5000</a:t>
            </a:r>
            <a:endParaRPr b="1" sz="1800">
              <a:solidFill>
                <a:srgbClr val="595959"/>
              </a:solidFill>
            </a:endParaRPr>
          </a:p>
        </p:txBody>
      </p:sp>
      <p:pic>
        <p:nvPicPr>
          <p:cNvPr id="194" name="Google Shape;194;p28"/>
          <p:cNvPicPr preferRelativeResize="0"/>
          <p:nvPr/>
        </p:nvPicPr>
        <p:blipFill>
          <a:blip r:embed="rId5">
            <a:alphaModFix/>
          </a:blip>
          <a:stretch>
            <a:fillRect/>
          </a:stretch>
        </p:blipFill>
        <p:spPr>
          <a:xfrm>
            <a:off x="706969" y="4394109"/>
            <a:ext cx="4188619" cy="47633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483175" y="253675"/>
            <a:ext cx="68853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Experimentation</a:t>
            </a:r>
            <a:endParaRPr/>
          </a:p>
        </p:txBody>
      </p:sp>
      <p:sp>
        <p:nvSpPr>
          <p:cNvPr id="200" name="Google Shape;200;p29"/>
          <p:cNvSpPr txBox="1"/>
          <p:nvPr/>
        </p:nvSpPr>
        <p:spPr>
          <a:xfrm>
            <a:off x="437075" y="1460025"/>
            <a:ext cx="6642600" cy="1533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1C4587"/>
              </a:buClr>
              <a:buSzPts val="2000"/>
              <a:buFont typeface="Montserrat"/>
              <a:buChar char="●"/>
            </a:pPr>
            <a:r>
              <a:rPr b="1" lang="en" sz="2000">
                <a:solidFill>
                  <a:srgbClr val="1C4587"/>
                </a:solidFill>
                <a:latin typeface="Montserrat"/>
                <a:ea typeface="Montserrat"/>
                <a:cs typeface="Montserrat"/>
                <a:sym typeface="Montserrat"/>
              </a:rPr>
              <a:t>Random Forest</a:t>
            </a:r>
            <a:endParaRPr b="1" sz="2000">
              <a:solidFill>
                <a:srgbClr val="1C4587"/>
              </a:solidFill>
              <a:latin typeface="Montserrat"/>
              <a:ea typeface="Montserrat"/>
              <a:cs typeface="Montserrat"/>
              <a:sym typeface="Montserrat"/>
            </a:endParaRPr>
          </a:p>
          <a:p>
            <a:pPr indent="-355600" lvl="0" marL="457200" rtl="0" algn="l">
              <a:spcBef>
                <a:spcPts val="0"/>
              </a:spcBef>
              <a:spcAft>
                <a:spcPts val="0"/>
              </a:spcAft>
              <a:buClr>
                <a:srgbClr val="1C4587"/>
              </a:buClr>
              <a:buSzPts val="2000"/>
              <a:buFont typeface="Montserrat"/>
              <a:buChar char="●"/>
            </a:pPr>
            <a:r>
              <a:rPr lang="en" sz="2000">
                <a:solidFill>
                  <a:srgbClr val="1C4587"/>
                </a:solidFill>
                <a:latin typeface="Montserrat"/>
                <a:ea typeface="Montserrat"/>
                <a:cs typeface="Montserrat"/>
                <a:sym typeface="Montserrat"/>
              </a:rPr>
              <a:t>Light Gradient Boost (LGB)</a:t>
            </a:r>
            <a:endParaRPr sz="2000">
              <a:solidFill>
                <a:srgbClr val="1C4587"/>
              </a:solidFill>
              <a:latin typeface="Montserrat"/>
              <a:ea typeface="Montserrat"/>
              <a:cs typeface="Montserrat"/>
              <a:sym typeface="Montserrat"/>
            </a:endParaRPr>
          </a:p>
          <a:p>
            <a:pPr indent="-355600" lvl="0" marL="457200" rtl="0" algn="l">
              <a:spcBef>
                <a:spcPts val="0"/>
              </a:spcBef>
              <a:spcAft>
                <a:spcPts val="0"/>
              </a:spcAft>
              <a:buClr>
                <a:srgbClr val="1C4587"/>
              </a:buClr>
              <a:buSzPts val="2000"/>
              <a:buFont typeface="Montserrat"/>
              <a:buChar char="●"/>
            </a:pPr>
            <a:r>
              <a:rPr lang="en" sz="2000">
                <a:solidFill>
                  <a:srgbClr val="1C4587"/>
                </a:solidFill>
                <a:latin typeface="Montserrat"/>
                <a:ea typeface="Montserrat"/>
                <a:cs typeface="Montserrat"/>
                <a:sym typeface="Montserrat"/>
              </a:rPr>
              <a:t>K Nearest Neighbors (KNN)</a:t>
            </a:r>
            <a:endParaRPr sz="2000">
              <a:solidFill>
                <a:srgbClr val="1C4587"/>
              </a:solidFill>
              <a:latin typeface="Montserrat"/>
              <a:ea typeface="Montserrat"/>
              <a:cs typeface="Montserrat"/>
              <a:sym typeface="Montserrat"/>
            </a:endParaRPr>
          </a:p>
        </p:txBody>
      </p:sp>
      <p:pic>
        <p:nvPicPr>
          <p:cNvPr id="201" name="Google Shape;201;p29"/>
          <p:cNvPicPr preferRelativeResize="0"/>
          <p:nvPr/>
        </p:nvPicPr>
        <p:blipFill>
          <a:blip r:embed="rId3">
            <a:alphaModFix/>
          </a:blip>
          <a:stretch>
            <a:fillRect/>
          </a:stretch>
        </p:blipFill>
        <p:spPr>
          <a:xfrm>
            <a:off x="483175" y="2754225"/>
            <a:ext cx="7790219" cy="554400"/>
          </a:xfrm>
          <a:prstGeom prst="rect">
            <a:avLst/>
          </a:prstGeom>
          <a:noFill/>
          <a:ln>
            <a:noFill/>
          </a:ln>
        </p:spPr>
      </p:pic>
      <p:sp>
        <p:nvSpPr>
          <p:cNvPr id="202" name="Google Shape;202;p29"/>
          <p:cNvSpPr txBox="1"/>
          <p:nvPr/>
        </p:nvSpPr>
        <p:spPr>
          <a:xfrm>
            <a:off x="633125" y="3685800"/>
            <a:ext cx="6642600" cy="7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1C4587"/>
                </a:solidFill>
                <a:latin typeface="Montserrat"/>
                <a:ea typeface="Montserrat"/>
                <a:cs typeface="Montserrat"/>
                <a:sym typeface="Montserrat"/>
              </a:rPr>
              <a:t>`</a:t>
            </a:r>
            <a:endParaRPr sz="2000">
              <a:solidFill>
                <a:srgbClr val="1C4587"/>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483175" y="253675"/>
            <a:ext cx="68853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PCA on Genes</a:t>
            </a:r>
            <a:endParaRPr/>
          </a:p>
        </p:txBody>
      </p:sp>
      <p:sp>
        <p:nvSpPr>
          <p:cNvPr id="208" name="Google Shape;208;p30"/>
          <p:cNvSpPr txBox="1"/>
          <p:nvPr/>
        </p:nvSpPr>
        <p:spPr>
          <a:xfrm>
            <a:off x="2768850" y="4636825"/>
            <a:ext cx="360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a:p>
        </p:txBody>
      </p:sp>
      <p:pic>
        <p:nvPicPr>
          <p:cNvPr id="209" name="Google Shape;209;p30"/>
          <p:cNvPicPr preferRelativeResize="0"/>
          <p:nvPr/>
        </p:nvPicPr>
        <p:blipFill>
          <a:blip r:embed="rId3">
            <a:alphaModFix/>
          </a:blip>
          <a:stretch>
            <a:fillRect/>
          </a:stretch>
        </p:blipFill>
        <p:spPr>
          <a:xfrm>
            <a:off x="3187063" y="2095200"/>
            <a:ext cx="5848724" cy="1379362"/>
          </a:xfrm>
          <a:prstGeom prst="rect">
            <a:avLst/>
          </a:prstGeom>
          <a:noFill/>
          <a:ln>
            <a:noFill/>
          </a:ln>
        </p:spPr>
      </p:pic>
      <p:pic>
        <p:nvPicPr>
          <p:cNvPr id="210" name="Google Shape;210;p30"/>
          <p:cNvPicPr preferRelativeResize="0"/>
          <p:nvPr/>
        </p:nvPicPr>
        <p:blipFill>
          <a:blip r:embed="rId4">
            <a:alphaModFix/>
          </a:blip>
          <a:stretch>
            <a:fillRect/>
          </a:stretch>
        </p:blipFill>
        <p:spPr>
          <a:xfrm>
            <a:off x="3187075" y="1214401"/>
            <a:ext cx="2926027" cy="664200"/>
          </a:xfrm>
          <a:prstGeom prst="rect">
            <a:avLst/>
          </a:prstGeom>
          <a:noFill/>
          <a:ln>
            <a:noFill/>
          </a:ln>
        </p:spPr>
      </p:pic>
      <p:sp>
        <p:nvSpPr>
          <p:cNvPr id="211" name="Google Shape;211;p30"/>
          <p:cNvSpPr/>
          <p:nvPr/>
        </p:nvSpPr>
        <p:spPr>
          <a:xfrm>
            <a:off x="625675" y="2284925"/>
            <a:ext cx="2372400" cy="664200"/>
          </a:xfrm>
          <a:prstGeom prst="homePlate">
            <a:avLst>
              <a:gd fmla="val 50000"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a:ea typeface="Montserrat"/>
                <a:cs typeface="Montserrat"/>
                <a:sym typeface="Montserrat"/>
              </a:rPr>
              <a:t>Ran PCA on 4,656 genes based on filtered dataset </a:t>
            </a:r>
            <a:endParaRPr>
              <a:latin typeface="Montserrat"/>
              <a:ea typeface="Montserrat"/>
              <a:cs typeface="Montserrat"/>
              <a:sym typeface="Montserrat"/>
            </a:endParaRPr>
          </a:p>
        </p:txBody>
      </p:sp>
      <p:sp>
        <p:nvSpPr>
          <p:cNvPr id="212" name="Google Shape;212;p30"/>
          <p:cNvSpPr/>
          <p:nvPr/>
        </p:nvSpPr>
        <p:spPr>
          <a:xfrm>
            <a:off x="625675" y="1307400"/>
            <a:ext cx="2372400" cy="478200"/>
          </a:xfrm>
          <a:prstGeom prst="homePlate">
            <a:avLst>
              <a:gd fmla="val 50000"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a:ea typeface="Montserrat"/>
                <a:cs typeface="Montserrat"/>
                <a:sym typeface="Montserrat"/>
              </a:rPr>
              <a:t># of PC’s needed to explain 75% of variance</a:t>
            </a:r>
            <a:endParaRPr sz="1200">
              <a:solidFill>
                <a:schemeClr val="dk1"/>
              </a:solidFill>
              <a:latin typeface="Montserrat"/>
              <a:ea typeface="Montserrat"/>
              <a:cs typeface="Montserrat"/>
              <a:sym typeface="Montserrat"/>
            </a:endParaRPr>
          </a:p>
        </p:txBody>
      </p:sp>
      <p:sp>
        <p:nvSpPr>
          <p:cNvPr id="213" name="Google Shape;213;p30"/>
          <p:cNvSpPr/>
          <p:nvPr/>
        </p:nvSpPr>
        <p:spPr>
          <a:xfrm>
            <a:off x="625675" y="3812550"/>
            <a:ext cx="2200500" cy="787800"/>
          </a:xfrm>
          <a:prstGeom prst="homePlate">
            <a:avLst>
              <a:gd fmla="val 50000"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a:ea typeface="Montserrat"/>
                <a:cs typeface="Montserrat"/>
                <a:sym typeface="Montserrat"/>
              </a:rPr>
              <a:t>Got top k genes for each PC, then filtered genes dataset</a:t>
            </a:r>
            <a:endParaRPr>
              <a:latin typeface="Montserrat"/>
              <a:ea typeface="Montserrat"/>
              <a:cs typeface="Montserrat"/>
              <a:sym typeface="Montserrat"/>
            </a:endParaRPr>
          </a:p>
        </p:txBody>
      </p:sp>
      <p:pic>
        <p:nvPicPr>
          <p:cNvPr id="214" name="Google Shape;214;p30"/>
          <p:cNvPicPr preferRelativeResize="0"/>
          <p:nvPr/>
        </p:nvPicPr>
        <p:blipFill>
          <a:blip r:embed="rId5">
            <a:alphaModFix/>
          </a:blip>
          <a:stretch>
            <a:fillRect/>
          </a:stretch>
        </p:blipFill>
        <p:spPr>
          <a:xfrm>
            <a:off x="3187075" y="3589625"/>
            <a:ext cx="3947151" cy="1447400"/>
          </a:xfrm>
          <a:prstGeom prst="rect">
            <a:avLst/>
          </a:prstGeom>
          <a:noFill/>
          <a:ln>
            <a:noFill/>
          </a:ln>
        </p:spPr>
      </p:pic>
      <p:sp>
        <p:nvSpPr>
          <p:cNvPr id="215" name="Google Shape;215;p30"/>
          <p:cNvSpPr txBox="1"/>
          <p:nvPr/>
        </p:nvSpPr>
        <p:spPr>
          <a:xfrm>
            <a:off x="1395325" y="1785600"/>
            <a:ext cx="833100" cy="6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C4587"/>
                </a:solidFill>
                <a:latin typeface="Montserrat"/>
                <a:ea typeface="Montserrat"/>
                <a:cs typeface="Montserrat"/>
                <a:sym typeface="Montserrat"/>
              </a:rPr>
              <a:t>PCA with 15 PC’s</a:t>
            </a:r>
            <a:endParaRPr sz="1100">
              <a:solidFill>
                <a:srgbClr val="1C4587"/>
              </a:solidFill>
              <a:latin typeface="Montserrat"/>
              <a:ea typeface="Montserrat"/>
              <a:cs typeface="Montserrat"/>
              <a:sym typeface="Montserrat"/>
            </a:endParaRPr>
          </a:p>
        </p:txBody>
      </p:sp>
      <p:sp>
        <p:nvSpPr>
          <p:cNvPr id="216" name="Google Shape;216;p30"/>
          <p:cNvSpPr txBox="1"/>
          <p:nvPr/>
        </p:nvSpPr>
        <p:spPr>
          <a:xfrm>
            <a:off x="1323048" y="2949125"/>
            <a:ext cx="1638900" cy="6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C4587"/>
                </a:solidFill>
                <a:latin typeface="Montserrat"/>
                <a:ea typeface="Montserrat"/>
                <a:cs typeface="Montserrat"/>
                <a:sym typeface="Montserrat"/>
              </a:rPr>
              <a:t>Reduced from 4,656 genes to 746 genes (top 30 genes for each PC)</a:t>
            </a:r>
            <a:endParaRPr sz="1100">
              <a:solidFill>
                <a:srgbClr val="1C4587"/>
              </a:solidFill>
              <a:latin typeface="Montserrat"/>
              <a:ea typeface="Montserrat"/>
              <a:cs typeface="Montserrat"/>
              <a:sym typeface="Montserrat"/>
            </a:endParaRPr>
          </a:p>
        </p:txBody>
      </p:sp>
      <p:sp>
        <p:nvSpPr>
          <p:cNvPr id="217" name="Google Shape;217;p30"/>
          <p:cNvSpPr/>
          <p:nvPr/>
        </p:nvSpPr>
        <p:spPr>
          <a:xfrm>
            <a:off x="996950" y="3100975"/>
            <a:ext cx="326100" cy="478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18" name="Google Shape;218;p30"/>
          <p:cNvSpPr/>
          <p:nvPr/>
        </p:nvSpPr>
        <p:spPr>
          <a:xfrm>
            <a:off x="996950" y="1906700"/>
            <a:ext cx="326100" cy="257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19" name="Google Shape;219;p30"/>
          <p:cNvSpPr txBox="1"/>
          <p:nvPr/>
        </p:nvSpPr>
        <p:spPr>
          <a:xfrm>
            <a:off x="1440725" y="4600350"/>
            <a:ext cx="1638900" cy="1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1C4587"/>
                </a:solidFill>
                <a:latin typeface="Montserrat"/>
                <a:ea typeface="Montserrat"/>
                <a:cs typeface="Montserrat"/>
                <a:sym typeface="Montserrat"/>
              </a:rPr>
              <a:t>*Make edit to get top genes that explain x% variance</a:t>
            </a:r>
            <a:endParaRPr sz="800">
              <a:solidFill>
                <a:srgbClr val="1C4587"/>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txBox="1"/>
          <p:nvPr>
            <p:ph type="title"/>
          </p:nvPr>
        </p:nvSpPr>
        <p:spPr>
          <a:xfrm>
            <a:off x="483175" y="253675"/>
            <a:ext cx="68853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Classifier </a:t>
            </a:r>
            <a:endParaRPr/>
          </a:p>
        </p:txBody>
      </p:sp>
      <p:sp>
        <p:nvSpPr>
          <p:cNvPr id="225" name="Google Shape;225;p31"/>
          <p:cNvSpPr txBox="1"/>
          <p:nvPr/>
        </p:nvSpPr>
        <p:spPr>
          <a:xfrm>
            <a:off x="3149313" y="2380600"/>
            <a:ext cx="25050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000">
                <a:solidFill>
                  <a:srgbClr val="1C4587"/>
                </a:solidFill>
                <a:latin typeface="Montserrat"/>
                <a:ea typeface="Montserrat"/>
                <a:cs typeface="Montserrat"/>
                <a:sym typeface="Montserrat"/>
              </a:rPr>
              <a:t>3. Best parameters: </a:t>
            </a:r>
            <a:endParaRPr b="1" sz="1000">
              <a:solidFill>
                <a:srgbClr val="1C4587"/>
              </a:solidFill>
              <a:latin typeface="Montserrat"/>
              <a:ea typeface="Montserrat"/>
              <a:cs typeface="Montserrat"/>
              <a:sym typeface="Montserrat"/>
            </a:endParaRPr>
          </a:p>
          <a:p>
            <a:pPr indent="-292100" lvl="0" marL="457200" marR="0" rtl="0" algn="l">
              <a:lnSpc>
                <a:spcPct val="100000"/>
              </a:lnSpc>
              <a:spcBef>
                <a:spcPts val="0"/>
              </a:spcBef>
              <a:spcAft>
                <a:spcPts val="0"/>
              </a:spcAft>
              <a:buClr>
                <a:srgbClr val="1C4587"/>
              </a:buClr>
              <a:buSzPts val="1000"/>
              <a:buFont typeface="Montserrat"/>
              <a:buChar char="●"/>
            </a:pPr>
            <a:r>
              <a:rPr lang="en" sz="1000">
                <a:solidFill>
                  <a:srgbClr val="1C4587"/>
                </a:solidFill>
                <a:latin typeface="Montserrat"/>
                <a:ea typeface="Montserrat"/>
                <a:cs typeface="Montserrat"/>
                <a:sym typeface="Montserrat"/>
              </a:rPr>
              <a:t>class weight: balanced</a:t>
            </a:r>
            <a:endParaRPr sz="1000">
              <a:solidFill>
                <a:srgbClr val="1C4587"/>
              </a:solidFill>
              <a:latin typeface="Montserrat"/>
              <a:ea typeface="Montserrat"/>
              <a:cs typeface="Montserrat"/>
              <a:sym typeface="Montserrat"/>
            </a:endParaRPr>
          </a:p>
          <a:p>
            <a:pPr indent="-292100" lvl="0" marL="457200" marR="0" rtl="0" algn="l">
              <a:lnSpc>
                <a:spcPct val="100000"/>
              </a:lnSpc>
              <a:spcBef>
                <a:spcPts val="0"/>
              </a:spcBef>
              <a:spcAft>
                <a:spcPts val="0"/>
              </a:spcAft>
              <a:buClr>
                <a:srgbClr val="1C4587"/>
              </a:buClr>
              <a:buSzPts val="1000"/>
              <a:buFont typeface="Montserrat"/>
              <a:buChar char="●"/>
            </a:pPr>
            <a:r>
              <a:rPr lang="en" sz="1000">
                <a:solidFill>
                  <a:srgbClr val="1C4587"/>
                </a:solidFill>
                <a:latin typeface="Montserrat"/>
                <a:ea typeface="Montserrat"/>
                <a:cs typeface="Montserrat"/>
                <a:sym typeface="Montserrat"/>
              </a:rPr>
              <a:t>max depth: None</a:t>
            </a:r>
            <a:endParaRPr sz="1000">
              <a:solidFill>
                <a:srgbClr val="1C4587"/>
              </a:solidFill>
              <a:latin typeface="Montserrat"/>
              <a:ea typeface="Montserrat"/>
              <a:cs typeface="Montserrat"/>
              <a:sym typeface="Montserrat"/>
            </a:endParaRPr>
          </a:p>
          <a:p>
            <a:pPr indent="-292100" lvl="0" marL="457200" marR="0" rtl="0" algn="l">
              <a:lnSpc>
                <a:spcPct val="100000"/>
              </a:lnSpc>
              <a:spcBef>
                <a:spcPts val="0"/>
              </a:spcBef>
              <a:spcAft>
                <a:spcPts val="0"/>
              </a:spcAft>
              <a:buClr>
                <a:srgbClr val="1C4587"/>
              </a:buClr>
              <a:buSzPts val="1000"/>
              <a:buFont typeface="Montserrat"/>
              <a:buChar char="●"/>
            </a:pPr>
            <a:r>
              <a:rPr lang="en" sz="1000">
                <a:solidFill>
                  <a:srgbClr val="1C4587"/>
                </a:solidFill>
                <a:latin typeface="Montserrat"/>
                <a:ea typeface="Montserrat"/>
                <a:cs typeface="Montserrat"/>
                <a:sym typeface="Montserrat"/>
              </a:rPr>
              <a:t>minimum samples for leaf: 2</a:t>
            </a:r>
            <a:endParaRPr sz="1000">
              <a:solidFill>
                <a:srgbClr val="1C4587"/>
              </a:solidFill>
              <a:latin typeface="Montserrat"/>
              <a:ea typeface="Montserrat"/>
              <a:cs typeface="Montserrat"/>
              <a:sym typeface="Montserrat"/>
            </a:endParaRPr>
          </a:p>
          <a:p>
            <a:pPr indent="-292100" lvl="0" marL="457200" marR="0" rtl="0" algn="l">
              <a:lnSpc>
                <a:spcPct val="100000"/>
              </a:lnSpc>
              <a:spcBef>
                <a:spcPts val="0"/>
              </a:spcBef>
              <a:spcAft>
                <a:spcPts val="0"/>
              </a:spcAft>
              <a:buClr>
                <a:srgbClr val="1C4587"/>
              </a:buClr>
              <a:buSzPts val="1000"/>
              <a:buFont typeface="Montserrat"/>
              <a:buChar char="●"/>
            </a:pPr>
            <a:r>
              <a:rPr lang="en" sz="1000">
                <a:solidFill>
                  <a:srgbClr val="1C4587"/>
                </a:solidFill>
                <a:latin typeface="Montserrat"/>
                <a:ea typeface="Montserrat"/>
                <a:cs typeface="Montserrat"/>
                <a:sym typeface="Montserrat"/>
              </a:rPr>
              <a:t>minimum samples for split: 5</a:t>
            </a:r>
            <a:endParaRPr sz="1000">
              <a:solidFill>
                <a:srgbClr val="1C4587"/>
              </a:solidFill>
              <a:latin typeface="Montserrat"/>
              <a:ea typeface="Montserrat"/>
              <a:cs typeface="Montserrat"/>
              <a:sym typeface="Montserrat"/>
            </a:endParaRPr>
          </a:p>
          <a:p>
            <a:pPr indent="-292100" lvl="0" marL="457200" marR="0" rtl="0" algn="l">
              <a:lnSpc>
                <a:spcPct val="100000"/>
              </a:lnSpc>
              <a:spcBef>
                <a:spcPts val="0"/>
              </a:spcBef>
              <a:spcAft>
                <a:spcPts val="0"/>
              </a:spcAft>
              <a:buClr>
                <a:srgbClr val="1C4587"/>
              </a:buClr>
              <a:buSzPts val="1000"/>
              <a:buFont typeface="Montserrat"/>
              <a:buChar char="●"/>
            </a:pPr>
            <a:r>
              <a:rPr lang="en" sz="1000">
                <a:solidFill>
                  <a:srgbClr val="1C4587"/>
                </a:solidFill>
                <a:latin typeface="Montserrat"/>
                <a:ea typeface="Montserrat"/>
                <a:cs typeface="Montserrat"/>
                <a:sym typeface="Montserrat"/>
              </a:rPr>
              <a:t>number of trees: 50 </a:t>
            </a:r>
            <a:endParaRPr sz="1000">
              <a:solidFill>
                <a:srgbClr val="1C4587"/>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000">
              <a:solidFill>
                <a:srgbClr val="1C4587"/>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sz="1000">
                <a:solidFill>
                  <a:srgbClr val="1C4587"/>
                </a:solidFill>
                <a:latin typeface="Montserrat"/>
                <a:ea typeface="Montserrat"/>
                <a:cs typeface="Montserrat"/>
                <a:sym typeface="Montserrat"/>
              </a:rPr>
              <a:t>Highest cross-validation score: </a:t>
            </a:r>
            <a:r>
              <a:rPr b="1" lang="en" sz="1000">
                <a:solidFill>
                  <a:srgbClr val="1C4587"/>
                </a:solidFill>
                <a:latin typeface="Montserrat"/>
                <a:ea typeface="Montserrat"/>
                <a:cs typeface="Montserrat"/>
                <a:sym typeface="Montserrat"/>
              </a:rPr>
              <a:t>0.89</a:t>
            </a:r>
            <a:endParaRPr b="1" sz="1000">
              <a:solidFill>
                <a:srgbClr val="1C4587"/>
              </a:solidFill>
              <a:latin typeface="Montserrat"/>
              <a:ea typeface="Montserrat"/>
              <a:cs typeface="Montserrat"/>
              <a:sym typeface="Montserrat"/>
            </a:endParaRPr>
          </a:p>
        </p:txBody>
      </p:sp>
      <p:sp>
        <p:nvSpPr>
          <p:cNvPr id="226" name="Google Shape;226;p31"/>
          <p:cNvSpPr/>
          <p:nvPr/>
        </p:nvSpPr>
        <p:spPr>
          <a:xfrm>
            <a:off x="238700" y="1275500"/>
            <a:ext cx="1883700" cy="554400"/>
          </a:xfrm>
          <a:prstGeom prst="roundRect">
            <a:avLst>
              <a:gd fmla="val 16667" name="adj"/>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1. </a:t>
            </a:r>
            <a:r>
              <a:rPr lang="en">
                <a:latin typeface="Montserrat"/>
                <a:ea typeface="Montserrat"/>
                <a:cs typeface="Montserrat"/>
                <a:sym typeface="Montserrat"/>
              </a:rPr>
              <a:t>Training</a:t>
            </a:r>
            <a:endParaRPr>
              <a:latin typeface="Montserrat"/>
              <a:ea typeface="Montserrat"/>
              <a:cs typeface="Montserrat"/>
              <a:sym typeface="Montserrat"/>
            </a:endParaRPr>
          </a:p>
        </p:txBody>
      </p:sp>
      <p:sp>
        <p:nvSpPr>
          <p:cNvPr id="227" name="Google Shape;227;p31"/>
          <p:cNvSpPr txBox="1"/>
          <p:nvPr/>
        </p:nvSpPr>
        <p:spPr>
          <a:xfrm>
            <a:off x="181125" y="1829900"/>
            <a:ext cx="2119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C4587"/>
                </a:solidFill>
                <a:latin typeface="Montserrat"/>
                <a:ea typeface="Montserrat"/>
                <a:cs typeface="Montserrat"/>
                <a:sym typeface="Montserrat"/>
              </a:rPr>
              <a:t>Predicting edited/unedited labels using f</a:t>
            </a:r>
            <a:r>
              <a:rPr lang="en" sz="1100">
                <a:solidFill>
                  <a:srgbClr val="1C4587"/>
                </a:solidFill>
                <a:latin typeface="Montserrat"/>
                <a:ea typeface="Montserrat"/>
                <a:cs typeface="Montserrat"/>
                <a:sym typeface="Montserrat"/>
              </a:rPr>
              <a:t>iltered dataset (top k genes)</a:t>
            </a:r>
            <a:endParaRPr/>
          </a:p>
        </p:txBody>
      </p:sp>
      <p:sp>
        <p:nvSpPr>
          <p:cNvPr id="228" name="Google Shape;228;p31"/>
          <p:cNvSpPr/>
          <p:nvPr/>
        </p:nvSpPr>
        <p:spPr>
          <a:xfrm>
            <a:off x="177798" y="2522600"/>
            <a:ext cx="2005500" cy="554400"/>
          </a:xfrm>
          <a:prstGeom prst="roundRect">
            <a:avLst>
              <a:gd fmla="val 16667" name="adj"/>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2. Parameter Tuning</a:t>
            </a:r>
            <a:endParaRPr>
              <a:latin typeface="Montserrat"/>
              <a:ea typeface="Montserrat"/>
              <a:cs typeface="Montserrat"/>
              <a:sym typeface="Montserrat"/>
            </a:endParaRPr>
          </a:p>
        </p:txBody>
      </p:sp>
      <p:sp>
        <p:nvSpPr>
          <p:cNvPr id="229" name="Google Shape;229;p31"/>
          <p:cNvSpPr txBox="1"/>
          <p:nvPr/>
        </p:nvSpPr>
        <p:spPr>
          <a:xfrm>
            <a:off x="3063488" y="1188025"/>
            <a:ext cx="2750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C4587"/>
                </a:solidFill>
                <a:latin typeface="Montserrat"/>
                <a:ea typeface="Montserrat"/>
                <a:cs typeface="Montserrat"/>
                <a:sym typeface="Montserrat"/>
              </a:rPr>
              <a:t>2. </a:t>
            </a:r>
            <a:r>
              <a:rPr b="1" lang="en" sz="1000">
                <a:solidFill>
                  <a:srgbClr val="1C4587"/>
                </a:solidFill>
                <a:latin typeface="Montserrat"/>
                <a:ea typeface="Montserrat"/>
                <a:cs typeface="Montserrat"/>
                <a:sym typeface="Montserrat"/>
              </a:rPr>
              <a:t>Grid search: </a:t>
            </a:r>
            <a:endParaRPr b="1" sz="1000">
              <a:solidFill>
                <a:srgbClr val="1C4587"/>
              </a:solidFill>
              <a:latin typeface="Montserrat"/>
              <a:ea typeface="Montserrat"/>
              <a:cs typeface="Montserrat"/>
              <a:sym typeface="Montserrat"/>
            </a:endParaRPr>
          </a:p>
          <a:p>
            <a:pPr indent="-292100" lvl="0" marL="457200" rtl="0" algn="l">
              <a:spcBef>
                <a:spcPts val="0"/>
              </a:spcBef>
              <a:spcAft>
                <a:spcPts val="0"/>
              </a:spcAft>
              <a:buClr>
                <a:srgbClr val="1C4587"/>
              </a:buClr>
              <a:buSzPts val="1000"/>
              <a:buFont typeface="Montserrat"/>
              <a:buChar char="●"/>
            </a:pPr>
            <a:r>
              <a:rPr lang="en" sz="1000">
                <a:solidFill>
                  <a:srgbClr val="1C4587"/>
                </a:solidFill>
                <a:latin typeface="Montserrat"/>
                <a:ea typeface="Montserrat"/>
                <a:cs typeface="Montserrat"/>
                <a:sym typeface="Montserrat"/>
              </a:rPr>
              <a:t>5 cross-validation subsets</a:t>
            </a:r>
            <a:endParaRPr sz="1000">
              <a:solidFill>
                <a:srgbClr val="1C4587"/>
              </a:solidFill>
              <a:latin typeface="Montserrat"/>
              <a:ea typeface="Montserrat"/>
              <a:cs typeface="Montserrat"/>
              <a:sym typeface="Montserrat"/>
            </a:endParaRPr>
          </a:p>
          <a:p>
            <a:pPr indent="-292100" lvl="0" marL="457200" rtl="0" algn="l">
              <a:spcBef>
                <a:spcPts val="0"/>
              </a:spcBef>
              <a:spcAft>
                <a:spcPts val="0"/>
              </a:spcAft>
              <a:buClr>
                <a:srgbClr val="1C4587"/>
              </a:buClr>
              <a:buSzPts val="1000"/>
              <a:buFont typeface="Montserrat"/>
              <a:buChar char="●"/>
            </a:pPr>
            <a:r>
              <a:rPr lang="en" sz="1000">
                <a:solidFill>
                  <a:srgbClr val="1C4587"/>
                </a:solidFill>
                <a:latin typeface="Montserrat"/>
                <a:ea typeface="Montserrat"/>
                <a:cs typeface="Montserrat"/>
                <a:sym typeface="Montserrat"/>
              </a:rPr>
              <a:t>Runs in parallel for computation speed</a:t>
            </a:r>
            <a:endParaRPr sz="1000">
              <a:solidFill>
                <a:srgbClr val="1C4587"/>
              </a:solidFill>
              <a:latin typeface="Montserrat"/>
              <a:ea typeface="Montserrat"/>
              <a:cs typeface="Montserrat"/>
              <a:sym typeface="Montserrat"/>
            </a:endParaRPr>
          </a:p>
          <a:p>
            <a:pPr indent="-292100" lvl="0" marL="457200" rtl="0" algn="l">
              <a:spcBef>
                <a:spcPts val="0"/>
              </a:spcBef>
              <a:spcAft>
                <a:spcPts val="0"/>
              </a:spcAft>
              <a:buClr>
                <a:srgbClr val="1C4587"/>
              </a:buClr>
              <a:buSzPts val="1000"/>
              <a:buFont typeface="Montserrat"/>
              <a:buChar char="●"/>
            </a:pPr>
            <a:r>
              <a:rPr lang="en" sz="1000">
                <a:solidFill>
                  <a:srgbClr val="1C4587"/>
                </a:solidFill>
                <a:latin typeface="Montserrat"/>
                <a:ea typeface="Montserrat"/>
                <a:cs typeface="Montserrat"/>
                <a:sym typeface="Montserrat"/>
              </a:rPr>
              <a:t>Uses F1-macro scores (handling both classes equally)</a:t>
            </a:r>
            <a:endParaRPr sz="1000">
              <a:solidFill>
                <a:srgbClr val="1C4587"/>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1C4587"/>
              </a:solidFill>
              <a:latin typeface="Montserrat"/>
              <a:ea typeface="Montserrat"/>
              <a:cs typeface="Montserrat"/>
              <a:sym typeface="Montserrat"/>
            </a:endParaRPr>
          </a:p>
        </p:txBody>
      </p:sp>
      <p:sp>
        <p:nvSpPr>
          <p:cNvPr id="230" name="Google Shape;230;p31"/>
          <p:cNvSpPr txBox="1"/>
          <p:nvPr/>
        </p:nvSpPr>
        <p:spPr>
          <a:xfrm>
            <a:off x="94975" y="3077000"/>
            <a:ext cx="31455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1C4587"/>
                </a:solidFill>
                <a:latin typeface="Montserrat"/>
                <a:ea typeface="Montserrat"/>
                <a:cs typeface="Montserrat"/>
                <a:sym typeface="Montserrat"/>
              </a:rPr>
              <a:t>1. Parameters to tune:</a:t>
            </a:r>
            <a:endParaRPr b="1" sz="1000">
              <a:solidFill>
                <a:srgbClr val="1C4587"/>
              </a:solidFill>
              <a:latin typeface="Montserrat"/>
              <a:ea typeface="Montserrat"/>
              <a:cs typeface="Montserrat"/>
              <a:sym typeface="Montserrat"/>
            </a:endParaRPr>
          </a:p>
          <a:p>
            <a:pPr indent="-292100" lvl="0" marL="457200" rtl="0" algn="l">
              <a:spcBef>
                <a:spcPts val="0"/>
              </a:spcBef>
              <a:spcAft>
                <a:spcPts val="0"/>
              </a:spcAft>
              <a:buClr>
                <a:srgbClr val="1C4587"/>
              </a:buClr>
              <a:buSzPts val="1000"/>
              <a:buFont typeface="Montserrat"/>
              <a:buChar char="●"/>
            </a:pPr>
            <a:r>
              <a:rPr lang="en" sz="1000">
                <a:solidFill>
                  <a:srgbClr val="1C4587"/>
                </a:solidFill>
                <a:latin typeface="Montserrat"/>
                <a:ea typeface="Montserrat"/>
                <a:cs typeface="Montserrat"/>
                <a:sym typeface="Montserrat"/>
              </a:rPr>
              <a:t>Number of trees in the forest.</a:t>
            </a:r>
            <a:endParaRPr sz="1000">
              <a:solidFill>
                <a:srgbClr val="1C4587"/>
              </a:solidFill>
              <a:latin typeface="Montserrat"/>
              <a:ea typeface="Montserrat"/>
              <a:cs typeface="Montserrat"/>
              <a:sym typeface="Montserrat"/>
            </a:endParaRPr>
          </a:p>
          <a:p>
            <a:pPr indent="-292100" lvl="1" marL="742950" rtl="0" algn="l">
              <a:spcBef>
                <a:spcPts val="0"/>
              </a:spcBef>
              <a:spcAft>
                <a:spcPts val="0"/>
              </a:spcAft>
              <a:buClr>
                <a:srgbClr val="1C4587"/>
              </a:buClr>
              <a:buSzPts val="1000"/>
              <a:buFont typeface="Montserrat"/>
              <a:buChar char="○"/>
            </a:pPr>
            <a:r>
              <a:rPr lang="en" sz="1000">
                <a:solidFill>
                  <a:srgbClr val="1C4587"/>
                </a:solidFill>
                <a:latin typeface="Montserrat"/>
                <a:ea typeface="Montserrat"/>
                <a:cs typeface="Montserrat"/>
                <a:sym typeface="Montserrat"/>
              </a:rPr>
              <a:t>[50, 100, 200]</a:t>
            </a:r>
            <a:endParaRPr sz="1000">
              <a:solidFill>
                <a:srgbClr val="1C4587"/>
              </a:solidFill>
              <a:latin typeface="Montserrat"/>
              <a:ea typeface="Montserrat"/>
              <a:cs typeface="Montserrat"/>
              <a:sym typeface="Montserrat"/>
            </a:endParaRPr>
          </a:p>
          <a:p>
            <a:pPr indent="-292100" lvl="0" marL="457200" rtl="0" algn="l">
              <a:spcBef>
                <a:spcPts val="0"/>
              </a:spcBef>
              <a:spcAft>
                <a:spcPts val="0"/>
              </a:spcAft>
              <a:buClr>
                <a:srgbClr val="1C4587"/>
              </a:buClr>
              <a:buSzPts val="1000"/>
              <a:buFont typeface="Montserrat"/>
              <a:buChar char="●"/>
            </a:pPr>
            <a:r>
              <a:rPr lang="en" sz="1000">
                <a:solidFill>
                  <a:srgbClr val="1C4587"/>
                </a:solidFill>
                <a:latin typeface="Montserrat"/>
                <a:ea typeface="Montserrat"/>
                <a:cs typeface="Montserrat"/>
                <a:sym typeface="Montserrat"/>
              </a:rPr>
              <a:t>Maximum depth of the trees</a:t>
            </a:r>
            <a:endParaRPr sz="1000">
              <a:solidFill>
                <a:srgbClr val="1C4587"/>
              </a:solidFill>
              <a:latin typeface="Montserrat"/>
              <a:ea typeface="Montserrat"/>
              <a:cs typeface="Montserrat"/>
              <a:sym typeface="Montserrat"/>
            </a:endParaRPr>
          </a:p>
          <a:p>
            <a:pPr indent="-292100" lvl="1" marL="742950" rtl="0" algn="l">
              <a:spcBef>
                <a:spcPts val="0"/>
              </a:spcBef>
              <a:spcAft>
                <a:spcPts val="0"/>
              </a:spcAft>
              <a:buClr>
                <a:srgbClr val="1C4587"/>
              </a:buClr>
              <a:buSzPts val="1000"/>
              <a:buFont typeface="Montserrat"/>
              <a:buChar char="○"/>
            </a:pPr>
            <a:r>
              <a:rPr lang="en" sz="1000">
                <a:solidFill>
                  <a:srgbClr val="1C4587"/>
                </a:solidFill>
                <a:latin typeface="Montserrat"/>
                <a:ea typeface="Montserrat"/>
                <a:cs typeface="Montserrat"/>
                <a:sym typeface="Montserrat"/>
              </a:rPr>
              <a:t>[None, 5, 10]</a:t>
            </a:r>
            <a:endParaRPr sz="1000">
              <a:solidFill>
                <a:srgbClr val="1C4587"/>
              </a:solidFill>
              <a:latin typeface="Montserrat"/>
              <a:ea typeface="Montserrat"/>
              <a:cs typeface="Montserrat"/>
              <a:sym typeface="Montserrat"/>
            </a:endParaRPr>
          </a:p>
          <a:p>
            <a:pPr indent="-292100" lvl="0" marL="457200" rtl="0" algn="l">
              <a:spcBef>
                <a:spcPts val="0"/>
              </a:spcBef>
              <a:spcAft>
                <a:spcPts val="0"/>
              </a:spcAft>
              <a:buClr>
                <a:srgbClr val="1C4587"/>
              </a:buClr>
              <a:buSzPts val="1000"/>
              <a:buFont typeface="Montserrat"/>
              <a:buChar char="●"/>
            </a:pPr>
            <a:r>
              <a:rPr lang="en" sz="1000">
                <a:solidFill>
                  <a:srgbClr val="1C4587"/>
                </a:solidFill>
                <a:latin typeface="Montserrat"/>
                <a:ea typeface="Montserrat"/>
                <a:cs typeface="Montserrat"/>
                <a:sym typeface="Montserrat"/>
              </a:rPr>
              <a:t>Min data points needed to split or form a leaf (depth vs. generalizability trade-off)</a:t>
            </a:r>
            <a:endParaRPr sz="1000">
              <a:solidFill>
                <a:srgbClr val="1C4587"/>
              </a:solidFill>
              <a:latin typeface="Montserrat"/>
              <a:ea typeface="Montserrat"/>
              <a:cs typeface="Montserrat"/>
              <a:sym typeface="Montserrat"/>
            </a:endParaRPr>
          </a:p>
          <a:p>
            <a:pPr indent="-292100" lvl="1" marL="742950" rtl="0" algn="l">
              <a:spcBef>
                <a:spcPts val="0"/>
              </a:spcBef>
              <a:spcAft>
                <a:spcPts val="0"/>
              </a:spcAft>
              <a:buClr>
                <a:srgbClr val="1C4587"/>
              </a:buClr>
              <a:buSzPts val="1000"/>
              <a:buFont typeface="Montserrat"/>
              <a:buChar char="○"/>
            </a:pPr>
            <a:r>
              <a:rPr lang="en" sz="1000">
                <a:solidFill>
                  <a:srgbClr val="1C4587"/>
                </a:solidFill>
                <a:latin typeface="Montserrat"/>
                <a:ea typeface="Montserrat"/>
                <a:cs typeface="Montserrat"/>
                <a:sym typeface="Montserrat"/>
              </a:rPr>
              <a:t>[2, 5]</a:t>
            </a:r>
            <a:endParaRPr sz="1000">
              <a:solidFill>
                <a:srgbClr val="1C4587"/>
              </a:solidFill>
              <a:latin typeface="Montserrat"/>
              <a:ea typeface="Montserrat"/>
              <a:cs typeface="Montserrat"/>
              <a:sym typeface="Montserrat"/>
            </a:endParaRPr>
          </a:p>
          <a:p>
            <a:pPr indent="-292100" lvl="1" marL="742950" rtl="0" algn="l">
              <a:spcBef>
                <a:spcPts val="0"/>
              </a:spcBef>
              <a:spcAft>
                <a:spcPts val="0"/>
              </a:spcAft>
              <a:buClr>
                <a:srgbClr val="1C4587"/>
              </a:buClr>
              <a:buSzPts val="1000"/>
              <a:buFont typeface="Montserrat"/>
              <a:buChar char="○"/>
            </a:pPr>
            <a:r>
              <a:rPr lang="en" sz="1000">
                <a:solidFill>
                  <a:srgbClr val="1C4587"/>
                </a:solidFill>
                <a:latin typeface="Montserrat"/>
                <a:ea typeface="Montserrat"/>
                <a:cs typeface="Montserrat"/>
                <a:sym typeface="Montserrat"/>
              </a:rPr>
              <a:t>[1, 2]</a:t>
            </a:r>
            <a:endParaRPr sz="1000">
              <a:solidFill>
                <a:srgbClr val="1C4587"/>
              </a:solidFill>
              <a:latin typeface="Montserrat"/>
              <a:ea typeface="Montserrat"/>
              <a:cs typeface="Montserrat"/>
              <a:sym typeface="Montserrat"/>
            </a:endParaRPr>
          </a:p>
          <a:p>
            <a:pPr indent="-292100" lvl="0" marL="457200" rtl="0" algn="l">
              <a:spcBef>
                <a:spcPts val="0"/>
              </a:spcBef>
              <a:spcAft>
                <a:spcPts val="0"/>
              </a:spcAft>
              <a:buClr>
                <a:srgbClr val="1C4587"/>
              </a:buClr>
              <a:buSzPts val="1000"/>
              <a:buFont typeface="Montserrat"/>
              <a:buChar char="●"/>
            </a:pPr>
            <a:r>
              <a:rPr lang="en" sz="1000">
                <a:solidFill>
                  <a:srgbClr val="1C4587"/>
                </a:solidFill>
                <a:latin typeface="Montserrat"/>
                <a:ea typeface="Montserrat"/>
                <a:cs typeface="Montserrat"/>
                <a:sym typeface="Montserrat"/>
              </a:rPr>
              <a:t>Class weight: for class imbalances</a:t>
            </a:r>
            <a:endParaRPr sz="1000">
              <a:solidFill>
                <a:srgbClr val="1C4587"/>
              </a:solidFill>
              <a:latin typeface="Montserrat"/>
              <a:ea typeface="Montserrat"/>
              <a:cs typeface="Montserrat"/>
              <a:sym typeface="Montserrat"/>
            </a:endParaRPr>
          </a:p>
          <a:p>
            <a:pPr indent="-292100" lvl="1" marL="742950" rtl="0" algn="l">
              <a:spcBef>
                <a:spcPts val="0"/>
              </a:spcBef>
              <a:spcAft>
                <a:spcPts val="0"/>
              </a:spcAft>
              <a:buClr>
                <a:srgbClr val="1C4587"/>
              </a:buClr>
              <a:buSzPts val="1000"/>
              <a:buFont typeface="Montserrat"/>
              <a:buChar char="○"/>
            </a:pPr>
            <a:r>
              <a:rPr lang="en" sz="1000">
                <a:solidFill>
                  <a:srgbClr val="1C4587"/>
                </a:solidFill>
                <a:latin typeface="Montserrat"/>
                <a:ea typeface="Montserrat"/>
                <a:cs typeface="Montserrat"/>
                <a:sym typeface="Montserrat"/>
              </a:rPr>
              <a:t>Balanced, balanced subsample</a:t>
            </a:r>
            <a:endParaRPr sz="1500"/>
          </a:p>
        </p:txBody>
      </p:sp>
      <p:sp>
        <p:nvSpPr>
          <p:cNvPr id="231" name="Google Shape;231;p31"/>
          <p:cNvSpPr/>
          <p:nvPr/>
        </p:nvSpPr>
        <p:spPr>
          <a:xfrm>
            <a:off x="3436098" y="4105500"/>
            <a:ext cx="2005500" cy="554400"/>
          </a:xfrm>
          <a:prstGeom prst="roundRect">
            <a:avLst>
              <a:gd fmla="val 16667" name="adj"/>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3</a:t>
            </a:r>
            <a:r>
              <a:rPr lang="en">
                <a:latin typeface="Montserrat"/>
                <a:ea typeface="Montserrat"/>
                <a:cs typeface="Montserrat"/>
                <a:sym typeface="Montserrat"/>
              </a:rPr>
              <a:t>. Model Testing</a:t>
            </a:r>
            <a:endParaRPr>
              <a:latin typeface="Montserrat"/>
              <a:ea typeface="Montserrat"/>
              <a:cs typeface="Montserrat"/>
              <a:sym typeface="Montserrat"/>
            </a:endParaRPr>
          </a:p>
        </p:txBody>
      </p:sp>
      <p:pic>
        <p:nvPicPr>
          <p:cNvPr id="232" name="Google Shape;232;p31"/>
          <p:cNvPicPr preferRelativeResize="0"/>
          <p:nvPr/>
        </p:nvPicPr>
        <p:blipFill>
          <a:blip r:embed="rId3">
            <a:alphaModFix/>
          </a:blip>
          <a:stretch>
            <a:fillRect/>
          </a:stretch>
        </p:blipFill>
        <p:spPr>
          <a:xfrm>
            <a:off x="6502700" y="1188013"/>
            <a:ext cx="2178925" cy="1976475"/>
          </a:xfrm>
          <a:prstGeom prst="rect">
            <a:avLst/>
          </a:prstGeom>
          <a:solidFill>
            <a:srgbClr val="C9DAF8"/>
          </a:solidFill>
          <a:ln>
            <a:noFill/>
          </a:ln>
        </p:spPr>
      </p:pic>
      <p:sp>
        <p:nvSpPr>
          <p:cNvPr id="233" name="Google Shape;233;p31"/>
          <p:cNvSpPr/>
          <p:nvPr/>
        </p:nvSpPr>
        <p:spPr>
          <a:xfrm>
            <a:off x="6425162" y="3275363"/>
            <a:ext cx="2334000" cy="554400"/>
          </a:xfrm>
          <a:prstGeom prst="roundRect">
            <a:avLst>
              <a:gd fmla="val 16667" name="adj"/>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4. Important Features</a:t>
            </a:r>
            <a:endParaRPr>
              <a:latin typeface="Montserrat"/>
              <a:ea typeface="Montserrat"/>
              <a:cs typeface="Montserrat"/>
              <a:sym typeface="Montserrat"/>
            </a:endParaRPr>
          </a:p>
        </p:txBody>
      </p:sp>
      <p:pic>
        <p:nvPicPr>
          <p:cNvPr id="234" name="Google Shape;234;p31"/>
          <p:cNvPicPr preferRelativeResize="0"/>
          <p:nvPr/>
        </p:nvPicPr>
        <p:blipFill rotWithShape="1">
          <a:blip r:embed="rId4">
            <a:alphaModFix/>
          </a:blip>
          <a:srcRect b="33417" l="0" r="0" t="0"/>
          <a:stretch/>
        </p:blipFill>
        <p:spPr>
          <a:xfrm>
            <a:off x="6727225" y="3940650"/>
            <a:ext cx="1729864" cy="1168249"/>
          </a:xfrm>
          <a:prstGeom prst="rect">
            <a:avLst/>
          </a:prstGeom>
          <a:noFill/>
          <a:ln>
            <a:noFill/>
          </a:ln>
        </p:spPr>
      </p:pic>
      <p:cxnSp>
        <p:nvCxnSpPr>
          <p:cNvPr id="235" name="Google Shape;235;p31"/>
          <p:cNvCxnSpPr>
            <a:stCxn id="231" idx="3"/>
            <a:endCxn id="232" idx="1"/>
          </p:cNvCxnSpPr>
          <p:nvPr/>
        </p:nvCxnSpPr>
        <p:spPr>
          <a:xfrm flipH="1" rot="10800000">
            <a:off x="5441598" y="2176200"/>
            <a:ext cx="1061100" cy="2206500"/>
          </a:xfrm>
          <a:prstGeom prst="curved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2"/>
          <p:cNvSpPr txBox="1"/>
          <p:nvPr>
            <p:ph type="title"/>
          </p:nvPr>
        </p:nvSpPr>
        <p:spPr>
          <a:xfrm>
            <a:off x="483175" y="256587"/>
            <a:ext cx="68853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 Curation</a:t>
            </a:r>
            <a:endParaRPr/>
          </a:p>
        </p:txBody>
      </p:sp>
      <p:grpSp>
        <p:nvGrpSpPr>
          <p:cNvPr id="241" name="Google Shape;241;p32"/>
          <p:cNvGrpSpPr/>
          <p:nvPr/>
        </p:nvGrpSpPr>
        <p:grpSpPr>
          <a:xfrm>
            <a:off x="135686" y="1331349"/>
            <a:ext cx="8872615" cy="3518752"/>
            <a:chOff x="135699" y="1359974"/>
            <a:chExt cx="8872615" cy="3518752"/>
          </a:xfrm>
        </p:grpSpPr>
        <p:pic>
          <p:nvPicPr>
            <p:cNvPr id="242" name="Google Shape;242;p32"/>
            <p:cNvPicPr preferRelativeResize="0"/>
            <p:nvPr/>
          </p:nvPicPr>
          <p:blipFill rotWithShape="1">
            <a:blip r:embed="rId3">
              <a:alphaModFix/>
            </a:blip>
            <a:srcRect b="4570" l="18461" r="18467" t="4561"/>
            <a:stretch/>
          </p:blipFill>
          <p:spPr>
            <a:xfrm>
              <a:off x="135699" y="1359975"/>
              <a:ext cx="2209804" cy="3518751"/>
            </a:xfrm>
            <a:prstGeom prst="rect">
              <a:avLst/>
            </a:prstGeom>
            <a:noFill/>
            <a:ln>
              <a:noFill/>
            </a:ln>
          </p:spPr>
        </p:pic>
        <p:pic>
          <p:nvPicPr>
            <p:cNvPr id="243" name="Google Shape;243;p32"/>
            <p:cNvPicPr preferRelativeResize="0"/>
            <p:nvPr/>
          </p:nvPicPr>
          <p:blipFill rotWithShape="1">
            <a:blip r:embed="rId4">
              <a:alphaModFix/>
            </a:blip>
            <a:srcRect b="13035" l="0" r="0" t="0"/>
            <a:stretch/>
          </p:blipFill>
          <p:spPr>
            <a:xfrm>
              <a:off x="2533524" y="1359975"/>
              <a:ext cx="2054738" cy="3518751"/>
            </a:xfrm>
            <a:prstGeom prst="rect">
              <a:avLst/>
            </a:prstGeom>
            <a:noFill/>
            <a:ln>
              <a:noFill/>
            </a:ln>
          </p:spPr>
        </p:pic>
        <p:pic>
          <p:nvPicPr>
            <p:cNvPr id="244" name="Google Shape;244;p32"/>
            <p:cNvPicPr preferRelativeResize="0"/>
            <p:nvPr/>
          </p:nvPicPr>
          <p:blipFill>
            <a:blip r:embed="rId5">
              <a:alphaModFix/>
            </a:blip>
            <a:stretch>
              <a:fillRect/>
            </a:stretch>
          </p:blipFill>
          <p:spPr>
            <a:xfrm>
              <a:off x="4851075" y="1359975"/>
              <a:ext cx="2209801" cy="3494758"/>
            </a:xfrm>
            <a:prstGeom prst="rect">
              <a:avLst/>
            </a:prstGeom>
            <a:noFill/>
            <a:ln>
              <a:noFill/>
            </a:ln>
          </p:spPr>
        </p:pic>
        <p:pic>
          <p:nvPicPr>
            <p:cNvPr id="245" name="Google Shape;245;p32"/>
            <p:cNvPicPr preferRelativeResize="0"/>
            <p:nvPr/>
          </p:nvPicPr>
          <p:blipFill>
            <a:blip r:embed="rId6">
              <a:alphaModFix/>
            </a:blip>
            <a:stretch>
              <a:fillRect/>
            </a:stretch>
          </p:blipFill>
          <p:spPr>
            <a:xfrm>
              <a:off x="7228539" y="1359974"/>
              <a:ext cx="1779775" cy="3494748"/>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3"/>
          <p:cNvSpPr txBox="1"/>
          <p:nvPr>
            <p:ph type="title"/>
          </p:nvPr>
        </p:nvSpPr>
        <p:spPr>
          <a:xfrm>
            <a:off x="483175" y="253675"/>
            <a:ext cx="68853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K-Means &amp; Elbow Clustering Results</a:t>
            </a:r>
            <a:endParaRPr/>
          </a:p>
        </p:txBody>
      </p:sp>
      <p:cxnSp>
        <p:nvCxnSpPr>
          <p:cNvPr id="251" name="Google Shape;251;p33"/>
          <p:cNvCxnSpPr>
            <a:stCxn id="252" idx="2"/>
          </p:cNvCxnSpPr>
          <p:nvPr/>
        </p:nvCxnSpPr>
        <p:spPr>
          <a:xfrm>
            <a:off x="1425025" y="4668775"/>
            <a:ext cx="0" cy="695700"/>
          </a:xfrm>
          <a:prstGeom prst="straightConnector1">
            <a:avLst/>
          </a:prstGeom>
          <a:noFill/>
          <a:ln cap="flat" cmpd="sng" w="9525">
            <a:solidFill>
              <a:schemeClr val="dk2"/>
            </a:solidFill>
            <a:prstDash val="dash"/>
            <a:round/>
            <a:headEnd len="med" w="med" type="none"/>
            <a:tailEnd len="med" w="med" type="none"/>
          </a:ln>
        </p:spPr>
      </p:cxnSp>
      <p:sp>
        <p:nvSpPr>
          <p:cNvPr id="253" name="Google Shape;253;p33"/>
          <p:cNvSpPr txBox="1"/>
          <p:nvPr/>
        </p:nvSpPr>
        <p:spPr>
          <a:xfrm>
            <a:off x="190225" y="1355150"/>
            <a:ext cx="27597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latin typeface="Montserrat"/>
                <a:ea typeface="Montserrat"/>
                <a:cs typeface="Montserrat"/>
                <a:sym typeface="Montserrat"/>
              </a:rPr>
              <a:t>Elbow Clustering (9 Clusters)</a:t>
            </a:r>
            <a:endParaRPr>
              <a:solidFill>
                <a:srgbClr val="1C4587"/>
              </a:solidFill>
              <a:latin typeface="Montserrat"/>
              <a:ea typeface="Montserrat"/>
              <a:cs typeface="Montserrat"/>
              <a:sym typeface="Montserrat"/>
            </a:endParaRPr>
          </a:p>
        </p:txBody>
      </p:sp>
      <p:pic>
        <p:nvPicPr>
          <p:cNvPr id="254" name="Google Shape;254;p33"/>
          <p:cNvPicPr preferRelativeResize="0"/>
          <p:nvPr/>
        </p:nvPicPr>
        <p:blipFill>
          <a:blip r:embed="rId3">
            <a:alphaModFix/>
          </a:blip>
          <a:stretch>
            <a:fillRect/>
          </a:stretch>
        </p:blipFill>
        <p:spPr>
          <a:xfrm>
            <a:off x="284175" y="1832476"/>
            <a:ext cx="4764349" cy="3033875"/>
          </a:xfrm>
          <a:prstGeom prst="rect">
            <a:avLst/>
          </a:prstGeom>
          <a:noFill/>
          <a:ln cap="flat" cmpd="sng" w="9525">
            <a:solidFill>
              <a:schemeClr val="dk2"/>
            </a:solidFill>
            <a:prstDash val="solid"/>
            <a:round/>
            <a:headEnd len="sm" w="sm" type="none"/>
            <a:tailEnd len="sm" w="sm" type="none"/>
          </a:ln>
        </p:spPr>
      </p:pic>
      <p:cxnSp>
        <p:nvCxnSpPr>
          <p:cNvPr id="255" name="Google Shape;255;p33"/>
          <p:cNvCxnSpPr/>
          <p:nvPr/>
        </p:nvCxnSpPr>
        <p:spPr>
          <a:xfrm flipH="1">
            <a:off x="702550" y="3481775"/>
            <a:ext cx="834900" cy="600"/>
          </a:xfrm>
          <a:prstGeom prst="straightConnector1">
            <a:avLst/>
          </a:prstGeom>
          <a:noFill/>
          <a:ln cap="flat" cmpd="sng" w="9525">
            <a:solidFill>
              <a:srgbClr val="FF0000"/>
            </a:solidFill>
            <a:prstDash val="solid"/>
            <a:round/>
            <a:headEnd len="med" w="med" type="none"/>
            <a:tailEnd len="med" w="med" type="none"/>
          </a:ln>
        </p:spPr>
      </p:cxnSp>
      <p:cxnSp>
        <p:nvCxnSpPr>
          <p:cNvPr id="256" name="Google Shape;256;p33"/>
          <p:cNvCxnSpPr/>
          <p:nvPr/>
        </p:nvCxnSpPr>
        <p:spPr>
          <a:xfrm>
            <a:off x="1566775" y="3481775"/>
            <a:ext cx="0" cy="1089600"/>
          </a:xfrm>
          <a:prstGeom prst="straightConnector1">
            <a:avLst/>
          </a:prstGeom>
          <a:noFill/>
          <a:ln cap="flat" cmpd="sng" w="9525">
            <a:solidFill>
              <a:srgbClr val="FF0000"/>
            </a:solidFill>
            <a:prstDash val="solid"/>
            <a:round/>
            <a:headEnd len="med" w="med" type="none"/>
            <a:tailEnd len="med" w="med" type="none"/>
          </a:ln>
        </p:spPr>
      </p:cxnSp>
      <p:sp>
        <p:nvSpPr>
          <p:cNvPr id="257" name="Google Shape;257;p33"/>
          <p:cNvSpPr txBox="1"/>
          <p:nvPr/>
        </p:nvSpPr>
        <p:spPr>
          <a:xfrm>
            <a:off x="5246600" y="1335750"/>
            <a:ext cx="3664200" cy="3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C4587"/>
                </a:solidFill>
                <a:latin typeface="Montserrat"/>
                <a:ea typeface="Montserrat"/>
                <a:cs typeface="Montserrat"/>
                <a:sym typeface="Montserrat"/>
              </a:rPr>
              <a:t>Cluster Naming &amp; </a:t>
            </a:r>
            <a:r>
              <a:rPr lang="en" u="sng">
                <a:solidFill>
                  <a:schemeClr val="hlink"/>
                </a:solidFill>
                <a:latin typeface="Montserrat"/>
                <a:ea typeface="Montserrat"/>
                <a:cs typeface="Montserrat"/>
                <a:sym typeface="Montserrat"/>
                <a:hlinkClick r:id="rId4"/>
              </a:rPr>
              <a:t>Cluster Science</a:t>
            </a:r>
            <a:endParaRPr>
              <a:solidFill>
                <a:srgbClr val="1C4587"/>
              </a:solidFill>
              <a:latin typeface="Montserrat"/>
              <a:ea typeface="Montserrat"/>
              <a:cs typeface="Montserrat"/>
              <a:sym typeface="Montserrat"/>
            </a:endParaRPr>
          </a:p>
          <a:p>
            <a:pPr indent="-295275" lvl="0" marL="457200" marR="0" rtl="0" algn="l">
              <a:lnSpc>
                <a:spcPct val="100000"/>
              </a:lnSpc>
              <a:spcBef>
                <a:spcPts val="0"/>
              </a:spcBef>
              <a:spcAft>
                <a:spcPts val="0"/>
              </a:spcAft>
              <a:buSzPts val="1050"/>
              <a:buFont typeface="Montserrat"/>
              <a:buAutoNum type="arabicPeriod"/>
            </a:pPr>
            <a:r>
              <a:rPr lang="en" sz="1050">
                <a:latin typeface="Montserrat"/>
                <a:ea typeface="Montserrat"/>
                <a:cs typeface="Montserrat"/>
                <a:sym typeface="Montserrat"/>
              </a:rPr>
              <a:t>Divergent Pseudogene-Enriched Immunoglobulin and Transcriptomic Regulatory Cluster</a:t>
            </a:r>
            <a:endParaRPr sz="1050">
              <a:latin typeface="Montserrat"/>
              <a:ea typeface="Montserrat"/>
              <a:cs typeface="Montserrat"/>
              <a:sym typeface="Montserrat"/>
            </a:endParaRPr>
          </a:p>
          <a:p>
            <a:pPr indent="-295275" lvl="0" marL="457200" marR="0" rtl="0" algn="l">
              <a:lnSpc>
                <a:spcPct val="100000"/>
              </a:lnSpc>
              <a:spcBef>
                <a:spcPts val="0"/>
              </a:spcBef>
              <a:spcAft>
                <a:spcPts val="0"/>
              </a:spcAft>
              <a:buSzPts val="1050"/>
              <a:buFont typeface="Montserrat"/>
              <a:buAutoNum type="arabicPeriod"/>
            </a:pPr>
            <a:r>
              <a:rPr lang="en" sz="1050">
                <a:latin typeface="Montserrat"/>
                <a:ea typeface="Montserrat"/>
                <a:cs typeface="Montserrat"/>
                <a:sym typeface="Montserrat"/>
              </a:rPr>
              <a:t>Integrative Gene Cluster for Signaling, Transport, and Stress Response</a:t>
            </a:r>
            <a:endParaRPr sz="1050">
              <a:latin typeface="Montserrat"/>
              <a:ea typeface="Montserrat"/>
              <a:cs typeface="Montserrat"/>
              <a:sym typeface="Montserrat"/>
            </a:endParaRPr>
          </a:p>
          <a:p>
            <a:pPr indent="-295275" lvl="0" marL="457200" rtl="0" algn="l">
              <a:spcBef>
                <a:spcPts val="0"/>
              </a:spcBef>
              <a:spcAft>
                <a:spcPts val="0"/>
              </a:spcAft>
              <a:buSzPts val="1050"/>
              <a:buFont typeface="Montserrat"/>
              <a:buAutoNum type="arabicPeriod"/>
            </a:pPr>
            <a:r>
              <a:rPr lang="en" sz="1050">
                <a:latin typeface="Montserrat"/>
                <a:ea typeface="Montserrat"/>
                <a:cs typeface="Montserrat"/>
                <a:sym typeface="Montserrat"/>
              </a:rPr>
              <a:t>Non-readable Genes (NAN Entries)</a:t>
            </a:r>
            <a:endParaRPr sz="1050">
              <a:latin typeface="Montserrat"/>
              <a:ea typeface="Montserrat"/>
              <a:cs typeface="Montserrat"/>
              <a:sym typeface="Montserrat"/>
            </a:endParaRPr>
          </a:p>
          <a:p>
            <a:pPr indent="-295275" lvl="0" marL="457200" rtl="0" algn="l">
              <a:spcBef>
                <a:spcPts val="0"/>
              </a:spcBef>
              <a:spcAft>
                <a:spcPts val="0"/>
              </a:spcAft>
              <a:buSzPts val="1050"/>
              <a:buFont typeface="Montserrat"/>
              <a:buAutoNum type="arabicPeriod"/>
            </a:pPr>
            <a:r>
              <a:rPr lang="en" sz="1050">
                <a:latin typeface="Montserrat"/>
                <a:ea typeface="Montserrat"/>
                <a:cs typeface="Montserrat"/>
                <a:sym typeface="Montserrat"/>
              </a:rPr>
              <a:t>Integrative Regulators of Transcriptional, Translational, and Signal Modulation Pathways (IR-TTSMP)</a:t>
            </a:r>
            <a:endParaRPr sz="1050">
              <a:latin typeface="Montserrat"/>
              <a:ea typeface="Montserrat"/>
              <a:cs typeface="Montserrat"/>
              <a:sym typeface="Montserrat"/>
            </a:endParaRPr>
          </a:p>
          <a:p>
            <a:pPr indent="-295275" lvl="0" marL="457200" rtl="0" algn="l">
              <a:spcBef>
                <a:spcPts val="0"/>
              </a:spcBef>
              <a:spcAft>
                <a:spcPts val="0"/>
              </a:spcAft>
              <a:buSzPts val="1050"/>
              <a:buFont typeface="Montserrat"/>
              <a:buAutoNum type="arabicPeriod"/>
            </a:pPr>
            <a:r>
              <a:rPr lang="en" sz="1050">
                <a:latin typeface="Montserrat"/>
                <a:ea typeface="Montserrat"/>
                <a:cs typeface="Montserrat"/>
                <a:sym typeface="Montserrat"/>
              </a:rPr>
              <a:t>Uncharacterized Genetic Elements with Potential Roles in Genomic Regulation and Evolutionary Adaptation (UGE-GREA)</a:t>
            </a:r>
            <a:endParaRPr sz="1050">
              <a:latin typeface="Montserrat"/>
              <a:ea typeface="Montserrat"/>
              <a:cs typeface="Montserrat"/>
              <a:sym typeface="Montserrat"/>
            </a:endParaRPr>
          </a:p>
          <a:p>
            <a:pPr indent="-295275" lvl="0" marL="457200" rtl="0" algn="l">
              <a:spcBef>
                <a:spcPts val="0"/>
              </a:spcBef>
              <a:spcAft>
                <a:spcPts val="0"/>
              </a:spcAft>
              <a:buSzPts val="1050"/>
              <a:buFont typeface="Montserrat"/>
              <a:buAutoNum type="arabicPeriod"/>
            </a:pPr>
            <a:r>
              <a:rPr lang="en" sz="1050">
                <a:latin typeface="Montserrat"/>
                <a:ea typeface="Montserrat"/>
                <a:cs typeface="Montserrat"/>
                <a:sym typeface="Montserrat"/>
              </a:rPr>
              <a:t>Dynamic Structural Interaction and Regulatory Domain Cluster (DSIRDC)</a:t>
            </a:r>
            <a:endParaRPr sz="1050">
              <a:latin typeface="Montserrat"/>
              <a:ea typeface="Montserrat"/>
              <a:cs typeface="Montserrat"/>
              <a:sym typeface="Montserrat"/>
            </a:endParaRPr>
          </a:p>
          <a:p>
            <a:pPr indent="-295275" lvl="0" marL="457200" rtl="0" algn="l">
              <a:spcBef>
                <a:spcPts val="0"/>
              </a:spcBef>
              <a:spcAft>
                <a:spcPts val="0"/>
              </a:spcAft>
              <a:buSzPts val="1050"/>
              <a:buFont typeface="Montserrat"/>
              <a:buAutoNum type="arabicPeriod"/>
            </a:pPr>
            <a:r>
              <a:rPr lang="en" sz="1050">
                <a:latin typeface="Montserrat"/>
                <a:ea typeface="Montserrat"/>
                <a:cs typeface="Montserrat"/>
                <a:sym typeface="Montserrat"/>
              </a:rPr>
              <a:t>Chromosomal Open Reading Frame (CORF) Cluster</a:t>
            </a:r>
            <a:endParaRPr sz="1050">
              <a:latin typeface="Montserrat"/>
              <a:ea typeface="Montserrat"/>
              <a:cs typeface="Montserrat"/>
              <a:sym typeface="Montserrat"/>
            </a:endParaRPr>
          </a:p>
          <a:p>
            <a:pPr indent="-295275" lvl="0" marL="457200" rtl="0" algn="l">
              <a:spcBef>
                <a:spcPts val="0"/>
              </a:spcBef>
              <a:spcAft>
                <a:spcPts val="0"/>
              </a:spcAft>
              <a:buSzPts val="1050"/>
              <a:buFont typeface="Montserrat"/>
              <a:buAutoNum type="arabicPeriod"/>
            </a:pPr>
            <a:r>
              <a:rPr lang="en" sz="1050">
                <a:latin typeface="Montserrat"/>
                <a:ea typeface="Montserrat"/>
                <a:cs typeface="Montserrat"/>
                <a:sym typeface="Montserrat"/>
              </a:rPr>
              <a:t>Long Intergenic Non-Coding and Antisense RNA Regulatory Gene Network Cluster</a:t>
            </a:r>
            <a:endParaRPr sz="1050">
              <a:latin typeface="Montserrat"/>
              <a:ea typeface="Montserrat"/>
              <a:cs typeface="Montserrat"/>
              <a:sym typeface="Montserrat"/>
            </a:endParaRPr>
          </a:p>
          <a:p>
            <a:pPr indent="-295275" lvl="0" marL="457200" rtl="0" algn="l">
              <a:spcBef>
                <a:spcPts val="0"/>
              </a:spcBef>
              <a:spcAft>
                <a:spcPts val="0"/>
              </a:spcAft>
              <a:buSzPts val="1050"/>
              <a:buFont typeface="Montserrat"/>
              <a:buAutoNum type="arabicPeriod"/>
            </a:pPr>
            <a:r>
              <a:rPr lang="en" sz="1050">
                <a:latin typeface="Montserrat"/>
                <a:ea typeface="Montserrat"/>
                <a:cs typeface="Montserrat"/>
                <a:sym typeface="Montserrat"/>
              </a:rPr>
              <a:t>Multifunctional Regulatory RNA and Extracellular Dynamics Hub (MRRED-Hub)</a:t>
            </a:r>
            <a:endParaRPr sz="1050">
              <a:solidFill>
                <a:srgbClr val="E3E3E3"/>
              </a:solidFill>
              <a:highlight>
                <a:srgbClr val="383838"/>
              </a:highlight>
              <a:latin typeface="Montserrat"/>
              <a:ea typeface="Montserrat"/>
              <a:cs typeface="Montserrat"/>
              <a:sym typeface="Montserrat"/>
            </a:endParaRPr>
          </a:p>
          <a:p>
            <a:pPr indent="0" lvl="0" marL="0" rtl="0" algn="l">
              <a:spcBef>
                <a:spcPts val="0"/>
              </a:spcBef>
              <a:spcAft>
                <a:spcPts val="0"/>
              </a:spcAft>
              <a:buNone/>
            </a:pPr>
            <a:r>
              <a:t/>
            </a:r>
            <a:endParaRPr sz="1050">
              <a:solidFill>
                <a:srgbClr val="1C4587"/>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IG Deliverables Deck">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